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  <p:sldId id="330" r:id="rId3"/>
    <p:sldId id="326" r:id="rId4"/>
    <p:sldId id="256" r:id="rId5"/>
    <p:sldId id="257" r:id="rId6"/>
    <p:sldId id="258" r:id="rId7"/>
    <p:sldId id="260" r:id="rId8"/>
    <p:sldId id="261" r:id="rId9"/>
    <p:sldId id="262" r:id="rId10"/>
    <p:sldId id="263" r:id="rId11"/>
    <p:sldId id="299" r:id="rId12"/>
    <p:sldId id="264" r:id="rId13"/>
    <p:sldId id="266" r:id="rId14"/>
    <p:sldId id="300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316" r:id="rId23"/>
    <p:sldId id="317" r:id="rId24"/>
    <p:sldId id="318" r:id="rId25"/>
    <p:sldId id="319" r:id="rId26"/>
    <p:sldId id="320" r:id="rId27"/>
    <p:sldId id="301" r:id="rId28"/>
    <p:sldId id="275" r:id="rId29"/>
    <p:sldId id="276" r:id="rId30"/>
    <p:sldId id="278" r:id="rId31"/>
    <p:sldId id="280" r:id="rId32"/>
    <p:sldId id="281" r:id="rId33"/>
    <p:sldId id="279" r:id="rId34"/>
    <p:sldId id="282" r:id="rId35"/>
    <p:sldId id="283" r:id="rId36"/>
    <p:sldId id="285" r:id="rId37"/>
    <p:sldId id="286" r:id="rId38"/>
    <p:sldId id="287" r:id="rId39"/>
    <p:sldId id="302" r:id="rId40"/>
    <p:sldId id="290" r:id="rId41"/>
    <p:sldId id="324" r:id="rId42"/>
    <p:sldId id="292" r:id="rId43"/>
    <p:sldId id="323" r:id="rId44"/>
    <p:sldId id="293" r:id="rId45"/>
    <p:sldId id="295" r:id="rId46"/>
    <p:sldId id="296" r:id="rId47"/>
    <p:sldId id="297" r:id="rId48"/>
    <p:sldId id="303" r:id="rId49"/>
    <p:sldId id="304" r:id="rId50"/>
    <p:sldId id="305" r:id="rId51"/>
    <p:sldId id="306" r:id="rId52"/>
    <p:sldId id="307" r:id="rId53"/>
    <p:sldId id="308" r:id="rId54"/>
    <p:sldId id="311" r:id="rId55"/>
    <p:sldId id="328" r:id="rId56"/>
    <p:sldId id="325" r:id="rId57"/>
    <p:sldId id="312" r:id="rId58"/>
    <p:sldId id="313" r:id="rId59"/>
    <p:sldId id="321" r:id="rId60"/>
    <p:sldId id="322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00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5B9CC5-E706-CBFB-B6CD-9E45766FF3BF}" v="145" dt="2024-12-20T02:13:24.384"/>
    <p1510:client id="{E046A91A-A122-2DA5-A508-F3974C15EB35}" v="67" dt="2024-12-20T01:47:57.8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QX QDIN" userId="7963f1e17dd2ffb3" providerId="Windows Live" clId="Web-{855B9CC5-E706-CBFB-B6CD-9E45766FF3BF}"/>
    <pc:docChg chg="addSld delSld modSld">
      <pc:chgData name="FIQX QDIN" userId="7963f1e17dd2ffb3" providerId="Windows Live" clId="Web-{855B9CC5-E706-CBFB-B6CD-9E45766FF3BF}" dt="2024-12-20T02:13:23.290" v="135" actId="20577"/>
      <pc:docMkLst>
        <pc:docMk/>
      </pc:docMkLst>
      <pc:sldChg chg="addSp delSp modSp add del replId">
        <pc:chgData name="FIQX QDIN" userId="7963f1e17dd2ffb3" providerId="Windows Live" clId="Web-{855B9CC5-E706-CBFB-B6CD-9E45766FF3BF}" dt="2024-12-20T02:08:30.266" v="92"/>
        <pc:sldMkLst>
          <pc:docMk/>
          <pc:sldMk cId="1632126428" sldId="329"/>
        </pc:sldMkLst>
        <pc:spChg chg="del">
          <ac:chgData name="FIQX QDIN" userId="7963f1e17dd2ffb3" providerId="Windows Live" clId="Web-{855B9CC5-E706-CBFB-B6CD-9E45766FF3BF}" dt="2024-12-20T02:00:56.455" v="1"/>
          <ac:spMkLst>
            <pc:docMk/>
            <pc:sldMk cId="1632126428" sldId="329"/>
            <ac:spMk id="2" creationId="{8CE63456-C265-9441-BCC1-8DB9F61C30D6}"/>
          </ac:spMkLst>
        </pc:spChg>
        <pc:picChg chg="add mod">
          <ac:chgData name="FIQX QDIN" userId="7963f1e17dd2ffb3" providerId="Windows Live" clId="Web-{855B9CC5-E706-CBFB-B6CD-9E45766FF3BF}" dt="2024-12-20T02:01:54.676" v="6" actId="1076"/>
          <ac:picMkLst>
            <pc:docMk/>
            <pc:sldMk cId="1632126428" sldId="329"/>
            <ac:picMk id="3" creationId="{8909483F-2517-C626-D162-29BA56700BD0}"/>
          </ac:picMkLst>
        </pc:picChg>
      </pc:sldChg>
      <pc:sldChg chg="modSp add del replId">
        <pc:chgData name="FIQX QDIN" userId="7963f1e17dd2ffb3" providerId="Windows Live" clId="Web-{855B9CC5-E706-CBFB-B6CD-9E45766FF3BF}" dt="2024-12-20T02:02:30.646" v="10"/>
        <pc:sldMkLst>
          <pc:docMk/>
          <pc:sldMk cId="1419297675" sldId="330"/>
        </pc:sldMkLst>
        <pc:spChg chg="mod">
          <ac:chgData name="FIQX QDIN" userId="7963f1e17dd2ffb3" providerId="Windows Live" clId="Web-{855B9CC5-E706-CBFB-B6CD-9E45766FF3BF}" dt="2024-12-20T02:02:29.771" v="9" actId="14100"/>
          <ac:spMkLst>
            <pc:docMk/>
            <pc:sldMk cId="1419297675" sldId="330"/>
            <ac:spMk id="2" creationId="{8CE63456-C265-9441-BCC1-8DB9F61C30D6}"/>
          </ac:spMkLst>
        </pc:spChg>
      </pc:sldChg>
      <pc:sldChg chg="addSp delSp modSp add replId">
        <pc:chgData name="FIQX QDIN" userId="7963f1e17dd2ffb3" providerId="Windows Live" clId="Web-{855B9CC5-E706-CBFB-B6CD-9E45766FF3BF}" dt="2024-12-20T02:13:23.290" v="135" actId="20577"/>
        <pc:sldMkLst>
          <pc:docMk/>
          <pc:sldMk cId="4272731991" sldId="330"/>
        </pc:sldMkLst>
        <pc:spChg chg="mod">
          <ac:chgData name="FIQX QDIN" userId="7963f1e17dd2ffb3" providerId="Windows Live" clId="Web-{855B9CC5-E706-CBFB-B6CD-9E45766FF3BF}" dt="2024-12-20T02:05:21.791" v="81" actId="1076"/>
          <ac:spMkLst>
            <pc:docMk/>
            <pc:sldMk cId="4272731991" sldId="330"/>
            <ac:spMk id="2" creationId="{8CE63456-C265-9441-BCC1-8DB9F61C30D6}"/>
          </ac:spMkLst>
        </pc:spChg>
        <pc:spChg chg="add mod">
          <ac:chgData name="FIQX QDIN" userId="7963f1e17dd2ffb3" providerId="Windows Live" clId="Web-{855B9CC5-E706-CBFB-B6CD-9E45766FF3BF}" dt="2024-12-20T02:05:21.791" v="82" actId="1076"/>
          <ac:spMkLst>
            <pc:docMk/>
            <pc:sldMk cId="4272731991" sldId="330"/>
            <ac:spMk id="4" creationId="{771AC14D-7F29-06C5-3CED-4E532C224D5F}"/>
          </ac:spMkLst>
        </pc:spChg>
        <pc:spChg chg="add mod">
          <ac:chgData name="FIQX QDIN" userId="7963f1e17dd2ffb3" providerId="Windows Live" clId="Web-{855B9CC5-E706-CBFB-B6CD-9E45766FF3BF}" dt="2024-12-20T02:05:21.807" v="83" actId="1076"/>
          <ac:spMkLst>
            <pc:docMk/>
            <pc:sldMk cId="4272731991" sldId="330"/>
            <ac:spMk id="6" creationId="{D9452EAD-66F1-549C-EDB4-CCC1DFD16D1D}"/>
          </ac:spMkLst>
        </pc:spChg>
        <pc:spChg chg="add mod">
          <ac:chgData name="FIQX QDIN" userId="7963f1e17dd2ffb3" providerId="Windows Live" clId="Web-{855B9CC5-E706-CBFB-B6CD-9E45766FF3BF}" dt="2024-12-20T02:05:21.807" v="84" actId="1076"/>
          <ac:spMkLst>
            <pc:docMk/>
            <pc:sldMk cId="4272731991" sldId="330"/>
            <ac:spMk id="8" creationId="{35AB3B44-F286-421A-6F66-26D397C18A0F}"/>
          </ac:spMkLst>
        </pc:spChg>
        <pc:spChg chg="add mod">
          <ac:chgData name="FIQX QDIN" userId="7963f1e17dd2ffb3" providerId="Windows Live" clId="Web-{855B9CC5-E706-CBFB-B6CD-9E45766FF3BF}" dt="2024-12-20T02:05:21.823" v="85" actId="1076"/>
          <ac:spMkLst>
            <pc:docMk/>
            <pc:sldMk cId="4272731991" sldId="330"/>
            <ac:spMk id="10" creationId="{B748E381-19A5-F6CA-0A44-D3104DD12D28}"/>
          </ac:spMkLst>
        </pc:spChg>
        <pc:spChg chg="add del mod">
          <ac:chgData name="FIQX QDIN" userId="7963f1e17dd2ffb3" providerId="Windows Live" clId="Web-{855B9CC5-E706-CBFB-B6CD-9E45766FF3BF}" dt="2024-12-20T02:07:12.591" v="91"/>
          <ac:spMkLst>
            <pc:docMk/>
            <pc:sldMk cId="4272731991" sldId="330"/>
            <ac:spMk id="12" creationId="{B2763B44-786E-E34F-7AEE-13699D2F872D}"/>
          </ac:spMkLst>
        </pc:spChg>
        <pc:spChg chg="add mod">
          <ac:chgData name="FIQX QDIN" userId="7963f1e17dd2ffb3" providerId="Windows Live" clId="Web-{855B9CC5-E706-CBFB-B6CD-9E45766FF3BF}" dt="2024-12-20T02:12:26.226" v="120" actId="20577"/>
          <ac:spMkLst>
            <pc:docMk/>
            <pc:sldMk cId="4272731991" sldId="330"/>
            <ac:spMk id="13" creationId="{8BF8C757-238B-5820-EBFB-15E0A3951E81}"/>
          </ac:spMkLst>
        </pc:spChg>
        <pc:spChg chg="add del">
          <ac:chgData name="FIQX QDIN" userId="7963f1e17dd2ffb3" providerId="Windows Live" clId="Web-{855B9CC5-E706-CBFB-B6CD-9E45766FF3BF}" dt="2024-12-20T02:13:14.383" v="130"/>
          <ac:spMkLst>
            <pc:docMk/>
            <pc:sldMk cId="4272731991" sldId="330"/>
            <ac:spMk id="14" creationId="{5A07CDEC-18D5-5D63-B45E-A52230D01E28}"/>
          </ac:spMkLst>
        </pc:spChg>
        <pc:spChg chg="add mod">
          <ac:chgData name="FIQX QDIN" userId="7963f1e17dd2ffb3" providerId="Windows Live" clId="Web-{855B9CC5-E706-CBFB-B6CD-9E45766FF3BF}" dt="2024-12-20T02:13:17.305" v="131" actId="20577"/>
          <ac:spMkLst>
            <pc:docMk/>
            <pc:sldMk cId="4272731991" sldId="330"/>
            <ac:spMk id="15" creationId="{7605DA17-6A30-52D0-FA7F-435EEAC7CA92}"/>
          </ac:spMkLst>
        </pc:spChg>
        <pc:spChg chg="add mod">
          <ac:chgData name="FIQX QDIN" userId="7963f1e17dd2ffb3" providerId="Windows Live" clId="Web-{855B9CC5-E706-CBFB-B6CD-9E45766FF3BF}" dt="2024-12-20T02:13:18.930" v="133" actId="20577"/>
          <ac:spMkLst>
            <pc:docMk/>
            <pc:sldMk cId="4272731991" sldId="330"/>
            <ac:spMk id="16" creationId="{B202203B-8E2B-5D8E-4F06-D2E04542D816}"/>
          </ac:spMkLst>
        </pc:spChg>
        <pc:spChg chg="add mod">
          <ac:chgData name="FIQX QDIN" userId="7963f1e17dd2ffb3" providerId="Windows Live" clId="Web-{855B9CC5-E706-CBFB-B6CD-9E45766FF3BF}" dt="2024-12-20T02:13:21.352" v="134" actId="20577"/>
          <ac:spMkLst>
            <pc:docMk/>
            <pc:sldMk cId="4272731991" sldId="330"/>
            <ac:spMk id="17" creationId="{1C1B4799-051C-1927-6813-F3BE7FF6F513}"/>
          </ac:spMkLst>
        </pc:spChg>
        <pc:spChg chg="add mod">
          <ac:chgData name="FIQX QDIN" userId="7963f1e17dd2ffb3" providerId="Windows Live" clId="Web-{855B9CC5-E706-CBFB-B6CD-9E45766FF3BF}" dt="2024-12-20T02:13:23.290" v="135" actId="20577"/>
          <ac:spMkLst>
            <pc:docMk/>
            <pc:sldMk cId="4272731991" sldId="330"/>
            <ac:spMk id="18" creationId="{F7492F05-7F56-6206-25C9-6D1B24CC69C1}"/>
          </ac:spMkLst>
        </pc:spChg>
        <pc:cxnChg chg="add del">
          <ac:chgData name="FIQX QDIN" userId="7963f1e17dd2ffb3" providerId="Windows Live" clId="Web-{855B9CC5-E706-CBFB-B6CD-9E45766FF3BF}" dt="2024-12-20T02:05:52.495" v="87"/>
          <ac:cxnSpMkLst>
            <pc:docMk/>
            <pc:sldMk cId="4272731991" sldId="330"/>
            <ac:cxnSpMk id="11" creationId="{E716B3D4-6337-A76A-DA58-A13623F19FBB}"/>
          </ac:cxnSpMkLst>
        </pc:cxnChg>
      </pc:sldChg>
    </pc:docChg>
  </pc:docChgLst>
  <pc:docChgLst>
    <pc:chgData name="FIQX QDIN" userId="7963f1e17dd2ffb3" providerId="Windows Live" clId="Web-{E046A91A-A122-2DA5-A508-F3974C15EB35}"/>
    <pc:docChg chg="addSld delSld modSld">
      <pc:chgData name="FIQX QDIN" userId="7963f1e17dd2ffb3" providerId="Windows Live" clId="Web-{E046A91A-A122-2DA5-A508-F3974C15EB35}" dt="2024-12-20T01:47:57.829" v="143"/>
      <pc:docMkLst>
        <pc:docMk/>
      </pc:docMkLst>
      <pc:sldChg chg="addSp delSp modSp">
        <pc:chgData name="FIQX QDIN" userId="7963f1e17dd2ffb3" providerId="Windows Live" clId="Web-{E046A91A-A122-2DA5-A508-F3974C15EB35}" dt="2024-12-20T01:31:07.339" v="5" actId="14100"/>
        <pc:sldMkLst>
          <pc:docMk/>
          <pc:sldMk cId="341475882" sldId="298"/>
        </pc:sldMkLst>
        <pc:spChg chg="del">
          <ac:chgData name="FIQX QDIN" userId="7963f1e17dd2ffb3" providerId="Windows Live" clId="Web-{E046A91A-A122-2DA5-A508-F3974C15EB35}" dt="2024-12-20T01:30:35.259" v="1"/>
          <ac:spMkLst>
            <pc:docMk/>
            <pc:sldMk cId="341475882" sldId="298"/>
            <ac:spMk id="2" creationId="{8CE63456-C265-9441-BCC1-8DB9F61C30D6}"/>
          </ac:spMkLst>
        </pc:spChg>
        <pc:picChg chg="add mod">
          <ac:chgData name="FIQX QDIN" userId="7963f1e17dd2ffb3" providerId="Windows Live" clId="Web-{E046A91A-A122-2DA5-A508-F3974C15EB35}" dt="2024-12-20T01:31:07.339" v="5" actId="14100"/>
          <ac:picMkLst>
            <pc:docMk/>
            <pc:sldMk cId="341475882" sldId="298"/>
            <ac:picMk id="3" creationId="{21CFCB6C-F13F-00C2-8D30-48E205D2ADE6}"/>
          </ac:picMkLst>
        </pc:picChg>
      </pc:sldChg>
      <pc:sldChg chg="addSp delSp modSp">
        <pc:chgData name="FIQX QDIN" userId="7963f1e17dd2ffb3" providerId="Windows Live" clId="Web-{E046A91A-A122-2DA5-A508-F3974C15EB35}" dt="2024-12-20T01:37:32.427" v="44" actId="1076"/>
        <pc:sldMkLst>
          <pc:docMk/>
          <pc:sldMk cId="3417830578" sldId="300"/>
        </pc:sldMkLst>
        <pc:spChg chg="add del mod">
          <ac:chgData name="FIQX QDIN" userId="7963f1e17dd2ffb3" providerId="Windows Live" clId="Web-{E046A91A-A122-2DA5-A508-F3974C15EB35}" dt="2024-12-20T01:37:32.427" v="44" actId="1076"/>
          <ac:spMkLst>
            <pc:docMk/>
            <pc:sldMk cId="3417830578" sldId="300"/>
            <ac:spMk id="2" creationId="{AAF1960A-AA8C-AE15-06CF-76DA88FEAF14}"/>
          </ac:spMkLst>
        </pc:spChg>
        <pc:spChg chg="add del">
          <ac:chgData name="FIQX QDIN" userId="7963f1e17dd2ffb3" providerId="Windows Live" clId="Web-{E046A91A-A122-2DA5-A508-F3974C15EB35}" dt="2024-12-20T01:35:54.030" v="30"/>
          <ac:spMkLst>
            <pc:docMk/>
            <pc:sldMk cId="3417830578" sldId="300"/>
            <ac:spMk id="4" creationId="{8E517546-EF65-B0F0-21BC-BF640BF07E64}"/>
          </ac:spMkLst>
        </pc:spChg>
        <pc:spChg chg="add del mod">
          <ac:chgData name="FIQX QDIN" userId="7963f1e17dd2ffb3" providerId="Windows Live" clId="Web-{E046A91A-A122-2DA5-A508-F3974C15EB35}" dt="2024-12-20T01:37:29.365" v="43"/>
          <ac:spMkLst>
            <pc:docMk/>
            <pc:sldMk cId="3417830578" sldId="300"/>
            <ac:spMk id="6" creationId="{CE8BBB02-418B-B58C-16EB-990010E4D8FD}"/>
          </ac:spMkLst>
        </pc:spChg>
      </pc:sldChg>
      <pc:sldChg chg="modSp add replId">
        <pc:chgData name="FIQX QDIN" userId="7963f1e17dd2ffb3" providerId="Windows Live" clId="Web-{E046A91A-A122-2DA5-A508-F3974C15EB35}" dt="2024-12-20T01:37:42.912" v="56" actId="20577"/>
        <pc:sldMkLst>
          <pc:docMk/>
          <pc:sldMk cId="2481908646" sldId="326"/>
        </pc:sldMkLst>
        <pc:spChg chg="mod">
          <ac:chgData name="FIQX QDIN" userId="7963f1e17dd2ffb3" providerId="Windows Live" clId="Web-{E046A91A-A122-2DA5-A508-F3974C15EB35}" dt="2024-12-20T01:37:42.912" v="56" actId="20577"/>
          <ac:spMkLst>
            <pc:docMk/>
            <pc:sldMk cId="2481908646" sldId="326"/>
            <ac:spMk id="2" creationId="{8CE63456-C265-9441-BCC1-8DB9F61C30D6}"/>
          </ac:spMkLst>
        </pc:spChg>
      </pc:sldChg>
      <pc:sldChg chg="addSp delSp modSp add del replId">
        <pc:chgData name="FIQX QDIN" userId="7963f1e17dd2ffb3" providerId="Windows Live" clId="Web-{E046A91A-A122-2DA5-A508-F3974C15EB35}" dt="2024-12-20T01:47:57.829" v="143"/>
        <pc:sldMkLst>
          <pc:docMk/>
          <pc:sldMk cId="1435023309" sldId="327"/>
        </pc:sldMkLst>
        <pc:spChg chg="del">
          <ac:chgData name="FIQX QDIN" userId="7963f1e17dd2ffb3" providerId="Windows Live" clId="Web-{E046A91A-A122-2DA5-A508-F3974C15EB35}" dt="2024-12-20T01:31:21.887" v="7"/>
          <ac:spMkLst>
            <pc:docMk/>
            <pc:sldMk cId="1435023309" sldId="327"/>
            <ac:spMk id="2" creationId="{8CE63456-C265-9441-BCC1-8DB9F61C30D6}"/>
          </ac:spMkLst>
        </pc:spChg>
        <pc:graphicFrameChg chg="add mod modGraphic">
          <ac:chgData name="FIQX QDIN" userId="7963f1e17dd2ffb3" providerId="Windows Live" clId="Web-{E046A91A-A122-2DA5-A508-F3974C15EB35}" dt="2024-12-20T01:46:32.964" v="142" actId="1076"/>
          <ac:graphicFrameMkLst>
            <pc:docMk/>
            <pc:sldMk cId="1435023309" sldId="327"/>
            <ac:graphicFrameMk id="3" creationId="{DD35F8B1-1464-F746-C95E-5F1E21FD8E7F}"/>
          </ac:graphicFrameMkLst>
        </pc:graphicFrameChg>
      </pc:sldChg>
      <pc:sldChg chg="modSp add replId">
        <pc:chgData name="FIQX QDIN" userId="7963f1e17dd2ffb3" providerId="Windows Live" clId="Web-{E046A91A-A122-2DA5-A508-F3974C15EB35}" dt="2024-12-20T01:34:06.226" v="16" actId="20577"/>
        <pc:sldMkLst>
          <pc:docMk/>
          <pc:sldMk cId="1112488448" sldId="328"/>
        </pc:sldMkLst>
        <pc:spChg chg="mod">
          <ac:chgData name="FIQX QDIN" userId="7963f1e17dd2ffb3" providerId="Windows Live" clId="Web-{E046A91A-A122-2DA5-A508-F3974C15EB35}" dt="2024-12-20T01:34:06.226" v="16" actId="20577"/>
          <ac:spMkLst>
            <pc:docMk/>
            <pc:sldMk cId="1112488448" sldId="328"/>
            <ac:spMk id="2" creationId="{2CED5534-DEE3-0B69-7EE0-FB746BB8A22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94ECB-F1DB-1B01-BE92-743EA99D8E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41E4B-CFF8-9832-C29F-5E13F3FE86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E0B78-3214-3FD7-F384-F20CCC42F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DB381-8878-9147-7ECE-7D82B6F30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3852F-8BB1-C60B-1618-879935AB9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28680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D4134-2F4F-EF75-00AD-82EF06370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C40914-45C8-DB8B-9B26-A8469EC04F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29D34-E93F-06F2-F36C-C52AB6B0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CD3D0-19A0-8864-A1A7-9305B42BB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7CE3D-EBA7-F0B8-0D0F-159A6BC3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26944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116DA6-B9AF-DA44-407D-FD07D59AA4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9ECFDA-A76A-02BF-A0BF-7425BC85E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A8DF9-0189-FAA6-BE84-BDE8CB0CD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5E1D9-253D-4C75-9DAA-561786706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E4BD0-AC63-1068-7E28-824941D0D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04357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F88B1-3829-52F8-7832-23BB70376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300C4-52BF-222C-ED2A-3E7D0A682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53B00-CE95-8EB9-4A80-4C6B891F2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03D14-8C20-2022-2AF1-112D019AE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9CCC8-CBBC-3567-388C-ECC223392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33134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F8C61-B8B8-5060-E1BF-77F605E60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1D952-4F77-8BC2-B0AF-7A56DB315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A597A-0EA8-187B-FC08-751156EB8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97ABC-6ABC-BD97-CF93-F84128470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3EC70-6EC4-B405-BB6F-AE1BCAB44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37530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48060-C662-CD01-40A4-458D11229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D1489-DDFC-B7AE-2465-CC5569578D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C674C9-5C9C-CC85-71B5-7D14D1EAF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F9A9B9-6070-DF71-EA51-052606B41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757C3C-DC9B-43DE-BF78-548368146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329E5-4BC1-0864-1090-61F67E9F4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7193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37EA1-6EEF-F5EE-F209-9B2E9C93E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C9735-66AF-E7E1-AD76-851995601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A34CA9-8C6D-2DB7-AE46-46AE1F560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DA5749-3B35-E24E-2C5D-C242375AFF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B5B4B9-CB0F-7F9F-5F27-073125CC7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ABD206-7133-6833-2367-C247099D7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E02D03-D813-3DE4-00E2-9A998DAB2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1F5CC9-D073-58AD-498D-1C972B7F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53098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AC028-3D41-CB12-786A-44000C43A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E25DE5-80EC-D522-3AEB-7C0681B42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50464E-219F-FF33-D8B3-187FCC11A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59F76E-3C0B-CE3E-F354-6BE15E3E7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89592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457446-2ADD-5EFB-38AF-1BE9DCBDE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AC691A-E363-41FF-E544-82CECEE8C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D06E0F-902B-5B95-BC74-71B2C403F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0216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7436-2891-500E-EB07-C1DDF8FC2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A0946-D71D-BC14-5F20-F45218442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F7DE3C-CAE7-2CCA-48AE-AB59E32FED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2CF6CF-59F9-450F-C4E2-A816A4A67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5B138-F50D-3A67-31DA-3CDF9C337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AC8B38-0FDC-C3E4-5761-A359F435A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65425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A4B1-BAA8-8CD5-7D6C-DA8E48D67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F44A1A-BA64-7313-F976-2524C14CF4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667F04-A5C6-AD4D-623E-A2DC39913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F8018-CE3E-1CBE-621D-44B966F1F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69AC7A-24A6-7F54-F9E2-35AE4A05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2A84F9-926D-1045-9DBB-5B8B83CC0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4864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5615B0-D069-760F-4BE2-90B232C63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3F4A4-62FC-E327-C317-E9DBC3BD6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BDFE6-34BC-E944-CC2C-28616510C1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32A88B-40D0-445E-8AAD-D66F27B6BCDD}" type="datetimeFigureOut">
              <a:rPr lang="en-MY" smtClean="0"/>
              <a:t>19/12/2024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7AD10-7C66-3AA8-7E01-BADEAD692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87FE8-6EF6-E8DF-2D97-1FA536DAD2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976B12-DA2B-491A-83BC-F467BE66CB3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59380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qxQdin/Favoriot/blob/main/EDGE%20GATEWAY/HIBISCUS%20SENSE%20ESP32/BME280_HTTPS/BME280_HTTPS.ino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qxQdin/Favoriot/blob/main/EDGE%20GATEWAY/HIBISCUS%20SENSE%20ESP32/BME280_HTTPS/FavoriotCA.h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qxQdin/Favoriot/blob/main/EDGE%20GATEWAY/RASPBERRY%20PI%204%20MODEL%20B/light_sensor.py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7511B-802C-461B-9BCA-6AFD20214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CFCB6C-F13F-00C2-8D30-48E205D2A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45" y="1363"/>
            <a:ext cx="12191999" cy="686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7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CE807-0E09-7138-A1A8-D4D95CD96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6EB7AC-0174-EDC0-35CD-1EAE9E831A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C6B72ED-D2C2-61B1-06D4-F2A885230D7E}"/>
              </a:ext>
            </a:extLst>
          </p:cNvPr>
          <p:cNvSpPr/>
          <p:nvPr/>
        </p:nvSpPr>
        <p:spPr>
          <a:xfrm>
            <a:off x="2674618" y="1037916"/>
            <a:ext cx="1143849" cy="12734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9330F6-5688-4E3C-46DE-70210695D9AA}"/>
              </a:ext>
            </a:extLst>
          </p:cNvPr>
          <p:cNvSpPr/>
          <p:nvPr/>
        </p:nvSpPr>
        <p:spPr>
          <a:xfrm>
            <a:off x="4808215" y="4001247"/>
            <a:ext cx="1033783" cy="4183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F8AC44-9A7A-0B76-DD55-74A0917AC228}"/>
              </a:ext>
            </a:extLst>
          </p:cNvPr>
          <p:cNvSpPr/>
          <p:nvPr/>
        </p:nvSpPr>
        <p:spPr>
          <a:xfrm>
            <a:off x="4700215" y="389324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76E6D7-87AB-416F-CE1E-F9EF91BAA901}"/>
              </a:ext>
            </a:extLst>
          </p:cNvPr>
          <p:cNvSpPr/>
          <p:nvPr/>
        </p:nvSpPr>
        <p:spPr>
          <a:xfrm>
            <a:off x="2566618" y="9299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0B554C-A079-4C15-DB92-BC8F7A732A31}"/>
              </a:ext>
            </a:extLst>
          </p:cNvPr>
          <p:cNvSpPr/>
          <p:nvPr/>
        </p:nvSpPr>
        <p:spPr>
          <a:xfrm>
            <a:off x="1866712" y="2385532"/>
            <a:ext cx="275966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Select device’s picture.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86D862-5FE6-0370-0938-90761A5CFEF0}"/>
              </a:ext>
            </a:extLst>
          </p:cNvPr>
          <p:cNvSpPr/>
          <p:nvPr/>
        </p:nvSpPr>
        <p:spPr>
          <a:xfrm>
            <a:off x="3801533" y="4495963"/>
            <a:ext cx="306446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Then, upload the picture.</a:t>
            </a:r>
          </a:p>
        </p:txBody>
      </p:sp>
    </p:spTree>
    <p:extLst>
      <p:ext uri="{BB962C8B-B14F-4D97-AF65-F5344CB8AC3E}">
        <p14:creationId xmlns:p14="http://schemas.microsoft.com/office/powerpoint/2010/main" val="1159243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10109-356E-58B8-45C6-4C5D56CDF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9EFFA5-6254-1BC8-78B8-AF8A69D037C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5A53DA1-ADB6-1357-189E-AEDB13B0EF3F}"/>
              </a:ext>
            </a:extLst>
          </p:cNvPr>
          <p:cNvSpPr/>
          <p:nvPr/>
        </p:nvSpPr>
        <p:spPr>
          <a:xfrm>
            <a:off x="5654886" y="5178115"/>
            <a:ext cx="864448" cy="6215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5681E6-6BF7-7780-32B6-33AF12E359A9}"/>
              </a:ext>
            </a:extLst>
          </p:cNvPr>
          <p:cNvSpPr/>
          <p:nvPr/>
        </p:nvSpPr>
        <p:spPr>
          <a:xfrm>
            <a:off x="5546886" y="5070115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4DEA32-69F5-75DA-04BE-D63ECE89F717}"/>
              </a:ext>
            </a:extLst>
          </p:cNvPr>
          <p:cNvSpPr/>
          <p:nvPr/>
        </p:nvSpPr>
        <p:spPr>
          <a:xfrm>
            <a:off x="4866390" y="5882266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Then, click done.</a:t>
            </a:r>
          </a:p>
        </p:txBody>
      </p:sp>
    </p:spTree>
    <p:extLst>
      <p:ext uri="{BB962C8B-B14F-4D97-AF65-F5344CB8AC3E}">
        <p14:creationId xmlns:p14="http://schemas.microsoft.com/office/powerpoint/2010/main" val="2756230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A0627-DA50-7C6A-D3FB-169AE2214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21F20D-591A-F987-0CBC-EDF8DEF9525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AD814E6-5418-8BAC-668F-4568CB6689DA}"/>
              </a:ext>
            </a:extLst>
          </p:cNvPr>
          <p:cNvSpPr/>
          <p:nvPr/>
        </p:nvSpPr>
        <p:spPr>
          <a:xfrm>
            <a:off x="3572085" y="5285235"/>
            <a:ext cx="1584115" cy="4297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E55787-05A8-8116-4053-7734420704D3}"/>
              </a:ext>
            </a:extLst>
          </p:cNvPr>
          <p:cNvSpPr/>
          <p:nvPr/>
        </p:nvSpPr>
        <p:spPr>
          <a:xfrm>
            <a:off x="4850551" y="5881387"/>
            <a:ext cx="2506981" cy="4940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EBA0DA-60F6-EC6A-62BD-927690D9BB23}"/>
              </a:ext>
            </a:extLst>
          </p:cNvPr>
          <p:cNvSpPr/>
          <p:nvPr/>
        </p:nvSpPr>
        <p:spPr>
          <a:xfrm>
            <a:off x="4742551" y="577338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BA50BE-FF80-B861-F881-E981D7F9CE22}"/>
              </a:ext>
            </a:extLst>
          </p:cNvPr>
          <p:cNvSpPr/>
          <p:nvPr/>
        </p:nvSpPr>
        <p:spPr>
          <a:xfrm>
            <a:off x="3464085" y="5177235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0F5438-1E7D-54EF-FB8F-788285797001}"/>
              </a:ext>
            </a:extLst>
          </p:cNvPr>
          <p:cNvSpPr/>
          <p:nvPr/>
        </p:nvSpPr>
        <p:spPr>
          <a:xfrm>
            <a:off x="5252535" y="5053387"/>
            <a:ext cx="3566533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Select time zone and click confirm.</a:t>
            </a:r>
          </a:p>
        </p:txBody>
      </p:sp>
    </p:spTree>
    <p:extLst>
      <p:ext uri="{BB962C8B-B14F-4D97-AF65-F5344CB8AC3E}">
        <p14:creationId xmlns:p14="http://schemas.microsoft.com/office/powerpoint/2010/main" val="517665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F4CBF-1E3C-9533-AAB3-B2190EBC4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F4645E-30B3-E9E5-753C-6D4DE173E95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CB9AD60-7E1A-F913-C39F-4F7E364F0D03}"/>
              </a:ext>
            </a:extLst>
          </p:cNvPr>
          <p:cNvSpPr/>
          <p:nvPr/>
        </p:nvSpPr>
        <p:spPr>
          <a:xfrm>
            <a:off x="2776219" y="4424581"/>
            <a:ext cx="9170248" cy="5707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30D7C1-99C2-FA9C-3882-D34F4765616F}"/>
              </a:ext>
            </a:extLst>
          </p:cNvPr>
          <p:cNvSpPr/>
          <p:nvPr/>
        </p:nvSpPr>
        <p:spPr>
          <a:xfrm>
            <a:off x="262467" y="4995331"/>
            <a:ext cx="1769534" cy="4064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34572F-48DB-E541-C4CA-35F5439548EA}"/>
              </a:ext>
            </a:extLst>
          </p:cNvPr>
          <p:cNvSpPr/>
          <p:nvPr/>
        </p:nvSpPr>
        <p:spPr>
          <a:xfrm>
            <a:off x="154467" y="488733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9F6C1E-8416-F5B4-3E3F-F360405CEE8D}"/>
              </a:ext>
            </a:extLst>
          </p:cNvPr>
          <p:cNvSpPr/>
          <p:nvPr/>
        </p:nvSpPr>
        <p:spPr>
          <a:xfrm>
            <a:off x="2668219" y="431658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D9842F-C789-A6C2-911A-0DB490FF507F}"/>
              </a:ext>
            </a:extLst>
          </p:cNvPr>
          <p:cNvSpPr/>
          <p:nvPr/>
        </p:nvSpPr>
        <p:spPr>
          <a:xfrm>
            <a:off x="2949038" y="3761591"/>
            <a:ext cx="53059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Also create device for Hibiscus Sense ESP32.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43592B-D935-54D4-A540-F536FD50F672}"/>
              </a:ext>
            </a:extLst>
          </p:cNvPr>
          <p:cNvSpPr/>
          <p:nvPr/>
        </p:nvSpPr>
        <p:spPr>
          <a:xfrm>
            <a:off x="154467" y="5494319"/>
            <a:ext cx="289353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Then, click Edge Gateway.</a:t>
            </a:r>
          </a:p>
        </p:txBody>
      </p:sp>
    </p:spTree>
    <p:extLst>
      <p:ext uri="{BB962C8B-B14F-4D97-AF65-F5344CB8AC3E}">
        <p14:creationId xmlns:p14="http://schemas.microsoft.com/office/powerpoint/2010/main" val="1638190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3910C-9DA1-E3AD-4204-8136B1A0B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F1960A-AA8C-AE15-06CF-76DA88FEAF14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>
                <a:latin typeface="Amasis MT Pro Black" panose="02040A04050005020304" pitchFamily="18" charset="0"/>
              </a:rPr>
              <a:t>CREATE EDGE GATEWAY</a:t>
            </a:r>
            <a:endParaRPr lang="en-MY" sz="700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830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745C2-5992-E394-5466-CE82DB528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2DEFC3-051A-AA18-7F77-7FA98765BF0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0ECFDB-71AB-A706-E860-35CEAAB52606}"/>
              </a:ext>
            </a:extLst>
          </p:cNvPr>
          <p:cNvSpPr/>
          <p:nvPr/>
        </p:nvSpPr>
        <p:spPr>
          <a:xfrm>
            <a:off x="2632286" y="1554383"/>
            <a:ext cx="1118448" cy="1154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CA3F55-96E9-DD4B-F06E-52F837AF7587}"/>
              </a:ext>
            </a:extLst>
          </p:cNvPr>
          <p:cNvSpPr/>
          <p:nvPr/>
        </p:nvSpPr>
        <p:spPr>
          <a:xfrm>
            <a:off x="2524286" y="14463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9FCD0F-75C2-AF38-B1E1-A4219E544C76}"/>
              </a:ext>
            </a:extLst>
          </p:cNvPr>
          <p:cNvSpPr/>
          <p:nvPr/>
        </p:nvSpPr>
        <p:spPr>
          <a:xfrm>
            <a:off x="1732329" y="2789931"/>
            <a:ext cx="29183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Create new gateway.</a:t>
            </a:r>
          </a:p>
        </p:txBody>
      </p:sp>
    </p:spTree>
    <p:extLst>
      <p:ext uri="{BB962C8B-B14F-4D97-AF65-F5344CB8AC3E}">
        <p14:creationId xmlns:p14="http://schemas.microsoft.com/office/powerpoint/2010/main" val="607114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E923A-31F7-C38B-F932-C846D08B7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DABE0A-4103-0F03-BEE9-BBF850109B4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8A218B-1A98-A578-266D-9948A0FF1399}"/>
              </a:ext>
            </a:extLst>
          </p:cNvPr>
          <p:cNvSpPr/>
          <p:nvPr/>
        </p:nvSpPr>
        <p:spPr>
          <a:xfrm>
            <a:off x="3580549" y="3065356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670CE9-CF0A-00AE-EFA6-67DD956CC4E5}"/>
              </a:ext>
            </a:extLst>
          </p:cNvPr>
          <p:cNvSpPr/>
          <p:nvPr/>
        </p:nvSpPr>
        <p:spPr>
          <a:xfrm>
            <a:off x="3580549" y="2366760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9EF79E-7C63-68F7-AE56-3D4FE0CE9A48}"/>
              </a:ext>
            </a:extLst>
          </p:cNvPr>
          <p:cNvSpPr/>
          <p:nvPr/>
        </p:nvSpPr>
        <p:spPr>
          <a:xfrm>
            <a:off x="3580550" y="419682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E244CE-A5EB-06E6-C4BA-15A14141455E}"/>
              </a:ext>
            </a:extLst>
          </p:cNvPr>
          <p:cNvSpPr/>
          <p:nvPr/>
        </p:nvSpPr>
        <p:spPr>
          <a:xfrm>
            <a:off x="3580551" y="484833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3FBFCC-7763-5C1C-3E6E-708A0864F20D}"/>
              </a:ext>
            </a:extLst>
          </p:cNvPr>
          <p:cNvSpPr/>
          <p:nvPr/>
        </p:nvSpPr>
        <p:spPr>
          <a:xfrm>
            <a:off x="3580551" y="549984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D12299-D728-E5FC-B3AF-0ABFF21B14B2}"/>
              </a:ext>
            </a:extLst>
          </p:cNvPr>
          <p:cNvSpPr/>
          <p:nvPr/>
        </p:nvSpPr>
        <p:spPr>
          <a:xfrm>
            <a:off x="3472549" y="53918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5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2800A4-1AD0-D51A-92F6-EB2E90C5C843}"/>
              </a:ext>
            </a:extLst>
          </p:cNvPr>
          <p:cNvSpPr/>
          <p:nvPr/>
        </p:nvSpPr>
        <p:spPr>
          <a:xfrm>
            <a:off x="3472549" y="474033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4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837B13-95FF-9102-7A9B-58B9B1470986}"/>
              </a:ext>
            </a:extLst>
          </p:cNvPr>
          <p:cNvSpPr/>
          <p:nvPr/>
        </p:nvSpPr>
        <p:spPr>
          <a:xfrm>
            <a:off x="3472549" y="40947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3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1BA750-B2D9-4A36-CC5F-258DF449852A}"/>
              </a:ext>
            </a:extLst>
          </p:cNvPr>
          <p:cNvSpPr/>
          <p:nvPr/>
        </p:nvSpPr>
        <p:spPr>
          <a:xfrm>
            <a:off x="3472549" y="295735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1BEE275-5B5A-2073-C45E-46B06BA73ECA}"/>
              </a:ext>
            </a:extLst>
          </p:cNvPr>
          <p:cNvSpPr/>
          <p:nvPr/>
        </p:nvSpPr>
        <p:spPr>
          <a:xfrm>
            <a:off x="3472549" y="225876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19BA72-5BA8-DE9A-7CCF-7CC961A9A09A}"/>
              </a:ext>
            </a:extLst>
          </p:cNvPr>
          <p:cNvSpPr/>
          <p:nvPr/>
        </p:nvSpPr>
        <p:spPr>
          <a:xfrm>
            <a:off x="3443019" y="1594015"/>
            <a:ext cx="53059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Insert all the required information.</a:t>
            </a:r>
          </a:p>
        </p:txBody>
      </p:sp>
    </p:spTree>
    <p:extLst>
      <p:ext uri="{BB962C8B-B14F-4D97-AF65-F5344CB8AC3E}">
        <p14:creationId xmlns:p14="http://schemas.microsoft.com/office/powerpoint/2010/main" val="2713523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731F5-A338-7707-46DB-B9DAD1402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9BD538-CBE4-BB75-6082-1FCDA18513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DB53B71-7D51-6DE3-4570-019ED4FFEDAF}"/>
              </a:ext>
            </a:extLst>
          </p:cNvPr>
          <p:cNvSpPr/>
          <p:nvPr/>
        </p:nvSpPr>
        <p:spPr>
          <a:xfrm>
            <a:off x="3580552" y="3023021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CA23FB-04B5-2E12-FB81-876B5AD10F76}"/>
              </a:ext>
            </a:extLst>
          </p:cNvPr>
          <p:cNvSpPr/>
          <p:nvPr/>
        </p:nvSpPr>
        <p:spPr>
          <a:xfrm>
            <a:off x="3580552" y="2375650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48E990-9AF6-6CA1-C403-B3B4023D7600}"/>
              </a:ext>
            </a:extLst>
          </p:cNvPr>
          <p:cNvSpPr/>
          <p:nvPr/>
        </p:nvSpPr>
        <p:spPr>
          <a:xfrm>
            <a:off x="3472552" y="291502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97B15D-9618-D365-628A-D8D22A9AAD56}"/>
              </a:ext>
            </a:extLst>
          </p:cNvPr>
          <p:cNvSpPr/>
          <p:nvPr/>
        </p:nvSpPr>
        <p:spPr>
          <a:xfrm>
            <a:off x="3472552" y="226765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F62B3A-03F6-9EE5-756D-5C5237144852}"/>
              </a:ext>
            </a:extLst>
          </p:cNvPr>
          <p:cNvSpPr/>
          <p:nvPr/>
        </p:nvSpPr>
        <p:spPr>
          <a:xfrm>
            <a:off x="5060999" y="2549005"/>
            <a:ext cx="5305962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Also insert the network protocol. Then, upload gateway’s photo.</a:t>
            </a:r>
          </a:p>
        </p:txBody>
      </p:sp>
    </p:spTree>
    <p:extLst>
      <p:ext uri="{BB962C8B-B14F-4D97-AF65-F5344CB8AC3E}">
        <p14:creationId xmlns:p14="http://schemas.microsoft.com/office/powerpoint/2010/main" val="2541812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012D6-4D2F-B54F-7D14-8D4C799C4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1A55CA-8507-4861-CF8B-F3D66EED44B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4D4A6B9-EE1E-2D14-9498-D78F7F51FA8D}"/>
              </a:ext>
            </a:extLst>
          </p:cNvPr>
          <p:cNvSpPr/>
          <p:nvPr/>
        </p:nvSpPr>
        <p:spPr>
          <a:xfrm>
            <a:off x="5121484" y="3428999"/>
            <a:ext cx="1939715" cy="6942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6EA1D8-3BF6-E6F3-ED52-8342E72F5CD2}"/>
              </a:ext>
            </a:extLst>
          </p:cNvPr>
          <p:cNvSpPr/>
          <p:nvPr/>
        </p:nvSpPr>
        <p:spPr>
          <a:xfrm>
            <a:off x="5013484" y="332099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18598A-EF5C-ACF4-2AE4-1A4DA4119135}"/>
              </a:ext>
            </a:extLst>
          </p:cNvPr>
          <p:cNvSpPr/>
          <p:nvPr/>
        </p:nvSpPr>
        <p:spPr>
          <a:xfrm>
            <a:off x="4467060" y="4216847"/>
            <a:ext cx="32485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Upload an image.</a:t>
            </a:r>
          </a:p>
        </p:txBody>
      </p:sp>
    </p:spTree>
    <p:extLst>
      <p:ext uri="{BB962C8B-B14F-4D97-AF65-F5344CB8AC3E}">
        <p14:creationId xmlns:p14="http://schemas.microsoft.com/office/powerpoint/2010/main" val="2906845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DBF5E-7F4C-346E-2436-A80A1ECF3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A39948-1737-4CE3-D2AB-D659F21A7C2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19A99CA-2B10-133C-FE97-D708AE0BC2A9}"/>
              </a:ext>
            </a:extLst>
          </p:cNvPr>
          <p:cNvSpPr/>
          <p:nvPr/>
        </p:nvSpPr>
        <p:spPr>
          <a:xfrm>
            <a:off x="5316644" y="970181"/>
            <a:ext cx="1245023" cy="16290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422184-0C36-96C5-3AA3-B78A8750F86A}"/>
              </a:ext>
            </a:extLst>
          </p:cNvPr>
          <p:cNvSpPr/>
          <p:nvPr/>
        </p:nvSpPr>
        <p:spPr>
          <a:xfrm>
            <a:off x="4859020" y="4035116"/>
            <a:ext cx="915248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3BFF59-8982-CB76-4DF9-895EB5F27885}"/>
              </a:ext>
            </a:extLst>
          </p:cNvPr>
          <p:cNvSpPr/>
          <p:nvPr/>
        </p:nvSpPr>
        <p:spPr>
          <a:xfrm>
            <a:off x="4751020" y="39271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0559E1-6C2C-7FE0-7146-E0DFED0F7A3B}"/>
              </a:ext>
            </a:extLst>
          </p:cNvPr>
          <p:cNvSpPr/>
          <p:nvPr/>
        </p:nvSpPr>
        <p:spPr>
          <a:xfrm>
            <a:off x="5208644" y="86218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3A6E8D-9987-967A-F0A3-72ED1DFD7280}"/>
              </a:ext>
            </a:extLst>
          </p:cNvPr>
          <p:cNvSpPr/>
          <p:nvPr/>
        </p:nvSpPr>
        <p:spPr>
          <a:xfrm>
            <a:off x="3895774" y="2698799"/>
            <a:ext cx="40867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Select image and upload it.</a:t>
            </a:r>
          </a:p>
        </p:txBody>
      </p:sp>
    </p:spTree>
    <p:extLst>
      <p:ext uri="{BB962C8B-B14F-4D97-AF65-F5344CB8AC3E}">
        <p14:creationId xmlns:p14="http://schemas.microsoft.com/office/powerpoint/2010/main" val="1390082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7511B-802C-461B-9BCA-6AFD20214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E63456-C265-9441-BCC1-8DB9F61C30D6}"/>
              </a:ext>
            </a:extLst>
          </p:cNvPr>
          <p:cNvSpPr/>
          <p:nvPr/>
        </p:nvSpPr>
        <p:spPr>
          <a:xfrm>
            <a:off x="1524000" y="381000"/>
            <a:ext cx="9145100" cy="9193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>
                <a:latin typeface="Amasis MT Pro Black" panose="02040A04050005020304" pitchFamily="18" charset="0"/>
              </a:rPr>
              <a:t>CREATE DEVICE</a:t>
            </a:r>
            <a:endParaRPr lang="en-MY" sz="5000">
              <a:latin typeface="Amasis MT Pro Black" panose="02040A040500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1AC14D-7F29-06C5-3CED-4E532C224D5F}"/>
              </a:ext>
            </a:extLst>
          </p:cNvPr>
          <p:cNvSpPr/>
          <p:nvPr/>
        </p:nvSpPr>
        <p:spPr>
          <a:xfrm>
            <a:off x="1524000" y="1676400"/>
            <a:ext cx="9145100" cy="9193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>
                <a:latin typeface="Amasis MT Pro Black" panose="02040A04050005020304" pitchFamily="18" charset="0"/>
              </a:rPr>
              <a:t>CREATE EDGE GATEWAY</a:t>
            </a:r>
            <a:endParaRPr lang="en-MY" sz="5000">
              <a:latin typeface="Amasis MT Pro Black" panose="02040A040500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452EAD-66F1-549C-EDB4-CCC1DFD16D1D}"/>
              </a:ext>
            </a:extLst>
          </p:cNvPr>
          <p:cNvSpPr/>
          <p:nvPr/>
        </p:nvSpPr>
        <p:spPr>
          <a:xfrm>
            <a:off x="1524000" y="2971800"/>
            <a:ext cx="9145100" cy="9193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>
                <a:latin typeface="Amasis MT Pro Black" panose="02040A04050005020304" pitchFamily="18" charset="0"/>
              </a:rPr>
              <a:t>ESP32 SETUP</a:t>
            </a:r>
            <a:endParaRPr lang="en-MY" sz="5000">
              <a:latin typeface="Amasis MT Pro Black" panose="02040A040500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B3B44-F286-421A-6F66-26D397C18A0F}"/>
              </a:ext>
            </a:extLst>
          </p:cNvPr>
          <p:cNvSpPr/>
          <p:nvPr/>
        </p:nvSpPr>
        <p:spPr>
          <a:xfrm>
            <a:off x="1524000" y="4267200"/>
            <a:ext cx="9145100" cy="9193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>
                <a:latin typeface="Amasis MT Pro Black" panose="02040A04050005020304" pitchFamily="18" charset="0"/>
              </a:rPr>
              <a:t>RASPBERRY PI SETUP</a:t>
            </a:r>
            <a:endParaRPr lang="en-MY" sz="5000">
              <a:latin typeface="Amasis MT Pro Black" panose="02040A040500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48E381-19A5-F6CA-0A44-D3104DD12D28}"/>
              </a:ext>
            </a:extLst>
          </p:cNvPr>
          <p:cNvSpPr/>
          <p:nvPr/>
        </p:nvSpPr>
        <p:spPr>
          <a:xfrm>
            <a:off x="1524000" y="5562600"/>
            <a:ext cx="9145100" cy="9193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5000">
                <a:latin typeface="Amasis MT Pro Black"/>
              </a:rPr>
              <a:t>GATEWAY CONSOLE</a:t>
            </a:r>
            <a:endParaRPr lang="en-MY" sz="5000">
              <a:latin typeface="Amasis MT Pro Black" panose="02040A040500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BF8C757-238B-5820-EBFB-15E0A3951E81}"/>
              </a:ext>
            </a:extLst>
          </p:cNvPr>
          <p:cNvSpPr/>
          <p:nvPr/>
        </p:nvSpPr>
        <p:spPr>
          <a:xfrm>
            <a:off x="1206500" y="203200"/>
            <a:ext cx="638809" cy="638809"/>
          </a:xfrm>
          <a:prstGeom prst="rect">
            <a:avLst/>
          </a:prstGeom>
          <a:solidFill>
            <a:schemeClr val="bg1"/>
          </a:solidFill>
          <a:ln w="57150">
            <a:solidFill>
              <a:srgbClr val="B9008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>
                <a:solidFill>
                  <a:srgbClr val="B90083"/>
                </a:solidFill>
                <a:latin typeface="Amasis MT Pro Black"/>
              </a:rPr>
              <a:t>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05DA17-6A30-52D0-FA7F-435EEAC7CA92}"/>
              </a:ext>
            </a:extLst>
          </p:cNvPr>
          <p:cNvSpPr/>
          <p:nvPr/>
        </p:nvSpPr>
        <p:spPr>
          <a:xfrm>
            <a:off x="1206500" y="1498599"/>
            <a:ext cx="638809" cy="638809"/>
          </a:xfrm>
          <a:prstGeom prst="rect">
            <a:avLst/>
          </a:prstGeom>
          <a:solidFill>
            <a:schemeClr val="bg1"/>
          </a:solidFill>
          <a:ln w="57150">
            <a:solidFill>
              <a:srgbClr val="B9008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000">
                <a:solidFill>
                  <a:srgbClr val="B90083"/>
                </a:solidFill>
                <a:latin typeface="Amasis MT Pro Black"/>
              </a:rPr>
              <a:t>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02203B-8E2B-5D8E-4F06-D2E04542D816}"/>
              </a:ext>
            </a:extLst>
          </p:cNvPr>
          <p:cNvSpPr/>
          <p:nvPr/>
        </p:nvSpPr>
        <p:spPr>
          <a:xfrm>
            <a:off x="1206500" y="2793999"/>
            <a:ext cx="638809" cy="638809"/>
          </a:xfrm>
          <a:prstGeom prst="rect">
            <a:avLst/>
          </a:prstGeom>
          <a:solidFill>
            <a:schemeClr val="bg1"/>
          </a:solidFill>
          <a:ln w="57150">
            <a:solidFill>
              <a:srgbClr val="B9008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000">
                <a:solidFill>
                  <a:srgbClr val="B90083"/>
                </a:solidFill>
                <a:latin typeface="Amasis MT Pro Black"/>
              </a:rPr>
              <a:t>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1B4799-051C-1927-6813-F3BE7FF6F513}"/>
              </a:ext>
            </a:extLst>
          </p:cNvPr>
          <p:cNvSpPr/>
          <p:nvPr/>
        </p:nvSpPr>
        <p:spPr>
          <a:xfrm>
            <a:off x="1206500" y="4089400"/>
            <a:ext cx="638809" cy="638809"/>
          </a:xfrm>
          <a:prstGeom prst="rect">
            <a:avLst/>
          </a:prstGeom>
          <a:solidFill>
            <a:schemeClr val="bg1"/>
          </a:solidFill>
          <a:ln w="57150">
            <a:solidFill>
              <a:srgbClr val="B9008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000">
                <a:solidFill>
                  <a:srgbClr val="B90083"/>
                </a:solidFill>
                <a:latin typeface="Amasis MT Pro Black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492F05-7F56-6206-25C9-6D1B24CC69C1}"/>
              </a:ext>
            </a:extLst>
          </p:cNvPr>
          <p:cNvSpPr/>
          <p:nvPr/>
        </p:nvSpPr>
        <p:spPr>
          <a:xfrm>
            <a:off x="1206500" y="5384800"/>
            <a:ext cx="638809" cy="638809"/>
          </a:xfrm>
          <a:prstGeom prst="rect">
            <a:avLst/>
          </a:prstGeom>
          <a:solidFill>
            <a:schemeClr val="bg1"/>
          </a:solidFill>
          <a:ln w="57150">
            <a:solidFill>
              <a:srgbClr val="B9008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000">
                <a:solidFill>
                  <a:srgbClr val="B90083"/>
                </a:solidFill>
                <a:latin typeface="Amasis MT Pro Black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272731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5273C-37E3-3B4E-04DE-8B4E7CD0C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41B094-1C9B-B3E6-406E-4227CAB7277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A07E659-5307-C59D-796D-3B272E895F84}"/>
              </a:ext>
            </a:extLst>
          </p:cNvPr>
          <p:cNvSpPr/>
          <p:nvPr/>
        </p:nvSpPr>
        <p:spPr>
          <a:xfrm>
            <a:off x="5604086" y="5169648"/>
            <a:ext cx="966048" cy="6469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D2CE6C-687A-3385-A172-C981896D44D9}"/>
              </a:ext>
            </a:extLst>
          </p:cNvPr>
          <p:cNvSpPr/>
          <p:nvPr/>
        </p:nvSpPr>
        <p:spPr>
          <a:xfrm>
            <a:off x="5496086" y="506164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4E17B4-DE77-E64C-43A0-F8BD15F1E6BA}"/>
              </a:ext>
            </a:extLst>
          </p:cNvPr>
          <p:cNvSpPr/>
          <p:nvPr/>
        </p:nvSpPr>
        <p:spPr>
          <a:xfrm>
            <a:off x="6652733" y="5215628"/>
            <a:ext cx="19870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Click done.</a:t>
            </a:r>
          </a:p>
        </p:txBody>
      </p:sp>
    </p:spTree>
    <p:extLst>
      <p:ext uri="{BB962C8B-B14F-4D97-AF65-F5344CB8AC3E}">
        <p14:creationId xmlns:p14="http://schemas.microsoft.com/office/powerpoint/2010/main" val="428641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22CB6-B518-8391-15C7-94DDF4108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293C8A-AA97-84B6-FB01-BA9DEDBA030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F6B34F9-12EB-FCA2-0837-9847E97A0A75}"/>
              </a:ext>
            </a:extLst>
          </p:cNvPr>
          <p:cNvSpPr/>
          <p:nvPr/>
        </p:nvSpPr>
        <p:spPr>
          <a:xfrm>
            <a:off x="3605951" y="5297610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D0C74F-97CD-F1C2-2329-46211420756C}"/>
              </a:ext>
            </a:extLst>
          </p:cNvPr>
          <p:cNvSpPr/>
          <p:nvPr/>
        </p:nvSpPr>
        <p:spPr>
          <a:xfrm>
            <a:off x="4842085" y="5864453"/>
            <a:ext cx="2515448" cy="5448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F79164-975D-BDD8-5188-A07A9105BA70}"/>
              </a:ext>
            </a:extLst>
          </p:cNvPr>
          <p:cNvSpPr/>
          <p:nvPr/>
        </p:nvSpPr>
        <p:spPr>
          <a:xfrm>
            <a:off x="4734085" y="575232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A7739E-D786-BB5F-8138-7E619D5C360F}"/>
              </a:ext>
            </a:extLst>
          </p:cNvPr>
          <p:cNvSpPr/>
          <p:nvPr/>
        </p:nvSpPr>
        <p:spPr>
          <a:xfrm>
            <a:off x="3497951" y="518961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3DF329-EEF0-B2D6-AAA9-E651F81CAC4E}"/>
              </a:ext>
            </a:extLst>
          </p:cNvPr>
          <p:cNvSpPr/>
          <p:nvPr/>
        </p:nvSpPr>
        <p:spPr>
          <a:xfrm>
            <a:off x="5086398" y="5197330"/>
            <a:ext cx="530596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Then, enable the gateway and click confirm.</a:t>
            </a:r>
          </a:p>
        </p:txBody>
      </p:sp>
    </p:spTree>
    <p:extLst>
      <p:ext uri="{BB962C8B-B14F-4D97-AF65-F5344CB8AC3E}">
        <p14:creationId xmlns:p14="http://schemas.microsoft.com/office/powerpoint/2010/main" val="1834874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E5C980-BBAB-CCB6-7F30-0339AB6FEBB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ACF49C0-504D-EC5A-808E-9A6DB37E553F}"/>
              </a:ext>
            </a:extLst>
          </p:cNvPr>
          <p:cNvSpPr/>
          <p:nvPr/>
        </p:nvSpPr>
        <p:spPr>
          <a:xfrm>
            <a:off x="9896686" y="3975849"/>
            <a:ext cx="940648" cy="4776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F7BF0-1DFB-87C6-F727-BCFE75974359}"/>
              </a:ext>
            </a:extLst>
          </p:cNvPr>
          <p:cNvSpPr/>
          <p:nvPr/>
        </p:nvSpPr>
        <p:spPr>
          <a:xfrm>
            <a:off x="9788686" y="38678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4F3C5F-FEBB-AD79-0C86-150AF74C3BB1}"/>
              </a:ext>
            </a:extLst>
          </p:cNvPr>
          <p:cNvSpPr/>
          <p:nvPr/>
        </p:nvSpPr>
        <p:spPr>
          <a:xfrm>
            <a:off x="9246495" y="4529121"/>
            <a:ext cx="22410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Click view list.</a:t>
            </a:r>
          </a:p>
        </p:txBody>
      </p:sp>
    </p:spTree>
    <p:extLst>
      <p:ext uri="{BB962C8B-B14F-4D97-AF65-F5344CB8AC3E}">
        <p14:creationId xmlns:p14="http://schemas.microsoft.com/office/powerpoint/2010/main" val="11261772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8EE3E-7554-B70F-C7D0-A4CCF360F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594FFC-5DC1-422D-BFFD-008A1DA8529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FA9C900-7E79-1C68-2548-9B414AE1C351}"/>
              </a:ext>
            </a:extLst>
          </p:cNvPr>
          <p:cNvSpPr/>
          <p:nvPr/>
        </p:nvSpPr>
        <p:spPr>
          <a:xfrm>
            <a:off x="4926752" y="2053914"/>
            <a:ext cx="1423248" cy="4860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A87F04-699B-04A7-8F65-D21D34453C7C}"/>
              </a:ext>
            </a:extLst>
          </p:cNvPr>
          <p:cNvSpPr/>
          <p:nvPr/>
        </p:nvSpPr>
        <p:spPr>
          <a:xfrm>
            <a:off x="4818752" y="194591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243979-1231-AD62-59E5-AA4172B675A6}"/>
              </a:ext>
            </a:extLst>
          </p:cNvPr>
          <p:cNvSpPr/>
          <p:nvPr/>
        </p:nvSpPr>
        <p:spPr>
          <a:xfrm>
            <a:off x="3832061" y="2612390"/>
            <a:ext cx="36126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Add configuration.</a:t>
            </a:r>
          </a:p>
        </p:txBody>
      </p:sp>
    </p:spTree>
    <p:extLst>
      <p:ext uri="{BB962C8B-B14F-4D97-AF65-F5344CB8AC3E}">
        <p14:creationId xmlns:p14="http://schemas.microsoft.com/office/powerpoint/2010/main" val="42020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78D1E-6ABA-61A6-FCAC-C39A394BA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4062FF-001B-63D7-06EA-391ED1D7A6D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34754-206D-EC6C-1704-8D4596D843BE}"/>
              </a:ext>
            </a:extLst>
          </p:cNvPr>
          <p:cNvSpPr/>
          <p:nvPr/>
        </p:nvSpPr>
        <p:spPr>
          <a:xfrm>
            <a:off x="2987885" y="3357783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E83597-2893-FB79-1CCA-19888F3C43DD}"/>
              </a:ext>
            </a:extLst>
          </p:cNvPr>
          <p:cNvSpPr/>
          <p:nvPr/>
        </p:nvSpPr>
        <p:spPr>
          <a:xfrm>
            <a:off x="2987885" y="4602384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F7D76D-C081-B2AF-60E3-52FF5CC04D88}"/>
              </a:ext>
            </a:extLst>
          </p:cNvPr>
          <p:cNvSpPr/>
          <p:nvPr/>
        </p:nvSpPr>
        <p:spPr>
          <a:xfrm>
            <a:off x="2879885" y="449438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6EFE61-14D8-6AD6-B016-4C804D230FDD}"/>
              </a:ext>
            </a:extLst>
          </p:cNvPr>
          <p:cNvSpPr/>
          <p:nvPr/>
        </p:nvSpPr>
        <p:spPr>
          <a:xfrm>
            <a:off x="2879885" y="32497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DC1A97-F04E-4CD8-E2E1-81999AB5B4CF}"/>
              </a:ext>
            </a:extLst>
          </p:cNvPr>
          <p:cNvSpPr/>
          <p:nvPr/>
        </p:nvSpPr>
        <p:spPr>
          <a:xfrm>
            <a:off x="3194571" y="2694793"/>
            <a:ext cx="29014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Insert configuration name.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45E88F-F7C1-027D-5D98-FEF2255AA5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542" t="27778" r="46319" b="31668"/>
          <a:stretch/>
        </p:blipFill>
        <p:spPr>
          <a:xfrm>
            <a:off x="7094643" y="2154515"/>
            <a:ext cx="2455333" cy="25957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1161CA-97D3-0211-FDE3-8395FE6EB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6757" y="2154515"/>
            <a:ext cx="2333514" cy="131139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144A6CC-76CE-FD11-3991-78F788DC7F93}"/>
              </a:ext>
            </a:extLst>
          </p:cNvPr>
          <p:cNvSpPr/>
          <p:nvPr/>
        </p:nvSpPr>
        <p:spPr>
          <a:xfrm>
            <a:off x="7094642" y="1564243"/>
            <a:ext cx="245533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ESP32.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08EDD4-0727-3283-860B-91A3074425BB}"/>
              </a:ext>
            </a:extLst>
          </p:cNvPr>
          <p:cNvSpPr/>
          <p:nvPr/>
        </p:nvSpPr>
        <p:spPr>
          <a:xfrm>
            <a:off x="9586758" y="1564243"/>
            <a:ext cx="2333514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Raspberry Pi.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2D06053-CE52-6B94-8203-F4FB6129D632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4360332" y="2633133"/>
            <a:ext cx="2929468" cy="21426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B3A07F1-64ED-438D-EBB6-81DFAAC5AD57}"/>
              </a:ext>
            </a:extLst>
          </p:cNvPr>
          <p:cNvCxnSpPr>
            <a:stCxn id="4" idx="3"/>
          </p:cNvCxnSpPr>
          <p:nvPr/>
        </p:nvCxnSpPr>
        <p:spPr>
          <a:xfrm flipV="1">
            <a:off x="4360332" y="2446867"/>
            <a:ext cx="5554135" cy="23288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65764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2B47A-7D6D-EEBB-ED21-1E17D1C02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5DA796-17DE-8208-AA22-EA50669586D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0C9AC41-1850-BC3E-81AE-77B9D6381810}"/>
              </a:ext>
            </a:extLst>
          </p:cNvPr>
          <p:cNvSpPr/>
          <p:nvPr/>
        </p:nvSpPr>
        <p:spPr>
          <a:xfrm>
            <a:off x="3046728" y="5127314"/>
            <a:ext cx="7595872" cy="4183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4D7BE-5073-9D06-EFE9-6F042EF3CEE6}"/>
              </a:ext>
            </a:extLst>
          </p:cNvPr>
          <p:cNvSpPr/>
          <p:nvPr/>
        </p:nvSpPr>
        <p:spPr>
          <a:xfrm>
            <a:off x="5257799" y="6007848"/>
            <a:ext cx="4233334" cy="5199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65EC97-09B5-AB0B-4553-2C31B32CFDE5}"/>
              </a:ext>
            </a:extLst>
          </p:cNvPr>
          <p:cNvSpPr/>
          <p:nvPr/>
        </p:nvSpPr>
        <p:spPr>
          <a:xfrm>
            <a:off x="3046728" y="3628713"/>
            <a:ext cx="7595872" cy="4183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765F58-A31D-6B37-893A-3742EFF456C0}"/>
              </a:ext>
            </a:extLst>
          </p:cNvPr>
          <p:cNvSpPr/>
          <p:nvPr/>
        </p:nvSpPr>
        <p:spPr>
          <a:xfrm>
            <a:off x="3046728" y="3137648"/>
            <a:ext cx="7595872" cy="4183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530BCC9-1D16-ED3D-8BAF-8911D173C98D}"/>
              </a:ext>
            </a:extLst>
          </p:cNvPr>
          <p:cNvSpPr/>
          <p:nvPr/>
        </p:nvSpPr>
        <p:spPr>
          <a:xfrm>
            <a:off x="2938728" y="501931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3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CF41E3C-F02E-CA4E-8411-23C57BEEDC9B}"/>
              </a:ext>
            </a:extLst>
          </p:cNvPr>
          <p:cNvSpPr/>
          <p:nvPr/>
        </p:nvSpPr>
        <p:spPr>
          <a:xfrm>
            <a:off x="2938728" y="352071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0FEC14-5589-B8EB-1903-ECAB9A776151}"/>
              </a:ext>
            </a:extLst>
          </p:cNvPr>
          <p:cNvSpPr/>
          <p:nvPr/>
        </p:nvSpPr>
        <p:spPr>
          <a:xfrm>
            <a:off x="2938728" y="302964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D990AD-601A-662C-50D9-ADD9F64BE8E0}"/>
              </a:ext>
            </a:extLst>
          </p:cNvPr>
          <p:cNvSpPr/>
          <p:nvPr/>
        </p:nvSpPr>
        <p:spPr>
          <a:xfrm>
            <a:off x="5149799" y="589984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4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E27AEB-04D4-6BDC-D3CE-3FE4A31E0C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542" t="27778" r="46319" b="31668"/>
          <a:stretch/>
        </p:blipFill>
        <p:spPr>
          <a:xfrm>
            <a:off x="175635" y="3628713"/>
            <a:ext cx="2455333" cy="25957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8AD5A9C-3A71-3C5E-EFE1-93FF89DF0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83" y="1533653"/>
            <a:ext cx="2333514" cy="131139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A812B0A-6488-CACA-C473-CEF012A5EC22}"/>
              </a:ext>
            </a:extLst>
          </p:cNvPr>
          <p:cNvSpPr/>
          <p:nvPr/>
        </p:nvSpPr>
        <p:spPr>
          <a:xfrm>
            <a:off x="175634" y="3038441"/>
            <a:ext cx="245533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ESP32.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ED02A5-3164-A708-5E53-A9BF40E199DC}"/>
              </a:ext>
            </a:extLst>
          </p:cNvPr>
          <p:cNvSpPr/>
          <p:nvPr/>
        </p:nvSpPr>
        <p:spPr>
          <a:xfrm>
            <a:off x="238184" y="943381"/>
            <a:ext cx="2333514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Raspberry Pi.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E3C07F-4FAD-5C0A-6869-D29395E22BA3}"/>
              </a:ext>
            </a:extLst>
          </p:cNvPr>
          <p:cNvSpPr/>
          <p:nvPr/>
        </p:nvSpPr>
        <p:spPr>
          <a:xfrm>
            <a:off x="3232035" y="248105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Insert device UID. Then, select the device.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B81A0E-9740-2F9D-487D-BE01DBEEEA54}"/>
              </a:ext>
            </a:extLst>
          </p:cNvPr>
          <p:cNvSpPr/>
          <p:nvPr/>
        </p:nvSpPr>
        <p:spPr>
          <a:xfrm>
            <a:off x="3232035" y="4353314"/>
            <a:ext cx="7410565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Insert the parameter that need to be sent to data stream. The parameter need to be same for both device.</a:t>
            </a:r>
          </a:p>
        </p:txBody>
      </p:sp>
    </p:spTree>
    <p:extLst>
      <p:ext uri="{BB962C8B-B14F-4D97-AF65-F5344CB8AC3E}">
        <p14:creationId xmlns:p14="http://schemas.microsoft.com/office/powerpoint/2010/main" val="29130784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8BA8B-BB2E-B30D-E894-657E422FF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D5D4E6-BED3-A675-7770-D83F3B631CF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D8D3887-2607-CAC4-8C31-DF4742987D91}"/>
              </a:ext>
            </a:extLst>
          </p:cNvPr>
          <p:cNvSpPr/>
          <p:nvPr/>
        </p:nvSpPr>
        <p:spPr>
          <a:xfrm>
            <a:off x="2657262" y="1537447"/>
            <a:ext cx="2727539" cy="32521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FDD25B-4B85-C6BD-B64C-3283EBEA61C3}"/>
              </a:ext>
            </a:extLst>
          </p:cNvPr>
          <p:cNvSpPr/>
          <p:nvPr/>
        </p:nvSpPr>
        <p:spPr>
          <a:xfrm>
            <a:off x="2549262" y="142944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AEA9BB-F4C7-F3BF-DC0C-67D9038FCE03}"/>
              </a:ext>
            </a:extLst>
          </p:cNvPr>
          <p:cNvSpPr/>
          <p:nvPr/>
        </p:nvSpPr>
        <p:spPr>
          <a:xfrm>
            <a:off x="1805882" y="1936798"/>
            <a:ext cx="4430298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Back to Configuration List.</a:t>
            </a:r>
          </a:p>
        </p:txBody>
      </p:sp>
    </p:spTree>
    <p:extLst>
      <p:ext uri="{BB962C8B-B14F-4D97-AF65-F5344CB8AC3E}">
        <p14:creationId xmlns:p14="http://schemas.microsoft.com/office/powerpoint/2010/main" val="32813620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01D88-44B5-59A0-703A-F0101A77D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E8F316-3C0C-1A64-FCB2-1AF33182E42B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>
                <a:latin typeface="Amasis MT Pro Black" panose="02040A04050005020304" pitchFamily="18" charset="0"/>
              </a:rPr>
              <a:t>ESP32 SETUP</a:t>
            </a:r>
            <a:endParaRPr lang="en-MY" sz="700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8989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3C225-5A2C-2B85-E738-874621AB4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342387-E6DF-7146-D7C5-ADD7E112D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2" y="0"/>
            <a:ext cx="12159276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A2E9198-D53A-3A74-43CD-CA919A5EB09B}"/>
              </a:ext>
            </a:extLst>
          </p:cNvPr>
          <p:cNvSpPr/>
          <p:nvPr/>
        </p:nvSpPr>
        <p:spPr>
          <a:xfrm>
            <a:off x="2390717" y="54938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Connect Hibiscus Sense ESP32 to laptop.</a:t>
            </a:r>
          </a:p>
        </p:txBody>
      </p:sp>
    </p:spTree>
    <p:extLst>
      <p:ext uri="{BB962C8B-B14F-4D97-AF65-F5344CB8AC3E}">
        <p14:creationId xmlns:p14="http://schemas.microsoft.com/office/powerpoint/2010/main" val="3119311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A9CF1-F2FE-FF10-9EFC-87BABC090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852BF9-CB96-64FD-DA5C-B2EDAF36C92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A8BCCDA-167F-22A9-3E85-89D4F7D02F10}"/>
              </a:ext>
            </a:extLst>
          </p:cNvPr>
          <p:cNvSpPr/>
          <p:nvPr/>
        </p:nvSpPr>
        <p:spPr>
          <a:xfrm>
            <a:off x="10108351" y="3428999"/>
            <a:ext cx="458049" cy="4995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0F250E-7B4C-0F3F-E294-74D89ED33000}"/>
              </a:ext>
            </a:extLst>
          </p:cNvPr>
          <p:cNvSpPr/>
          <p:nvPr/>
        </p:nvSpPr>
        <p:spPr>
          <a:xfrm>
            <a:off x="10000351" y="332099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4DC1C2-1031-A62A-207C-372E7B58AC21}"/>
              </a:ext>
            </a:extLst>
          </p:cNvPr>
          <p:cNvSpPr/>
          <p:nvPr/>
        </p:nvSpPr>
        <p:spPr>
          <a:xfrm>
            <a:off x="1433768" y="2958765"/>
            <a:ext cx="8512583" cy="14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Open GITHUB (</a:t>
            </a:r>
            <a:r>
              <a:rPr lang="en-MY">
                <a:solidFill>
                  <a:schemeClr val="tx1"/>
                </a:solidFill>
                <a:hlinkClick r:id="rId3"/>
              </a:rPr>
              <a:t>https://github.com/FiqxQdin/Favoriot/blob/main/EDGE%20GATEWAY/HIBISCUS%20SENSE%20ESP32/BME280_HTTPS/BME280_HTTPS.ino</a:t>
            </a:r>
            <a:r>
              <a:rPr lang="en-MY">
                <a:solidFill>
                  <a:schemeClr val="tx1"/>
                </a:solidFill>
              </a:rPr>
              <a:t>).</a:t>
            </a:r>
            <a:br>
              <a:rPr lang="en-MY">
                <a:solidFill>
                  <a:schemeClr val="tx1"/>
                </a:solidFill>
              </a:rPr>
            </a:br>
            <a:r>
              <a:rPr lang="en-MY">
                <a:solidFill>
                  <a:schemeClr val="tx1"/>
                </a:solidFill>
              </a:rPr>
              <a:t>Then, copy the code.</a:t>
            </a:r>
          </a:p>
        </p:txBody>
      </p:sp>
    </p:spTree>
    <p:extLst>
      <p:ext uri="{BB962C8B-B14F-4D97-AF65-F5344CB8AC3E}">
        <p14:creationId xmlns:p14="http://schemas.microsoft.com/office/powerpoint/2010/main" val="2054736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7511B-802C-461B-9BCA-6AFD20214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E63456-C265-9441-BCC1-8DB9F61C30D6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0">
                <a:latin typeface="Amasis MT Pro Black" panose="02040A04050005020304" pitchFamily="18" charset="0"/>
              </a:rPr>
              <a:t>CREATE DEVICE</a:t>
            </a:r>
            <a:endParaRPr lang="en-MY" sz="900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908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55168-E035-14DF-BC22-55143A0A8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A0AD19-087F-EE4B-57E6-208C4075F94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481D4A5-2BB5-D631-F530-B305869A4455}"/>
              </a:ext>
            </a:extLst>
          </p:cNvPr>
          <p:cNvSpPr/>
          <p:nvPr/>
        </p:nvSpPr>
        <p:spPr>
          <a:xfrm>
            <a:off x="2390717" y="54938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Then, open new sketch in Arduino ide. And paste the code.</a:t>
            </a:r>
          </a:p>
        </p:txBody>
      </p:sp>
    </p:spTree>
    <p:extLst>
      <p:ext uri="{BB962C8B-B14F-4D97-AF65-F5344CB8AC3E}">
        <p14:creationId xmlns:p14="http://schemas.microsoft.com/office/powerpoint/2010/main" val="738978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B2F68-FB0B-9755-A417-461ECB24E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FD81DD-89EA-0D40-5DAA-95C5DCB94C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0B22BBC-45EC-5439-3D89-2038572250C1}"/>
              </a:ext>
            </a:extLst>
          </p:cNvPr>
          <p:cNvSpPr/>
          <p:nvPr/>
        </p:nvSpPr>
        <p:spPr>
          <a:xfrm>
            <a:off x="9389533" y="1046382"/>
            <a:ext cx="2743199" cy="6554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899C81-671C-BC10-84B0-75304EE4D2A0}"/>
              </a:ext>
            </a:extLst>
          </p:cNvPr>
          <p:cNvSpPr/>
          <p:nvPr/>
        </p:nvSpPr>
        <p:spPr>
          <a:xfrm>
            <a:off x="9281533" y="9383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A097E4-6AA1-553D-749D-33BC138F7326}"/>
              </a:ext>
            </a:extLst>
          </p:cNvPr>
          <p:cNvSpPr/>
          <p:nvPr/>
        </p:nvSpPr>
        <p:spPr>
          <a:xfrm>
            <a:off x="4577606" y="1096595"/>
            <a:ext cx="463873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Create new tab for </a:t>
            </a:r>
            <a:r>
              <a:rPr lang="en-MY" err="1">
                <a:solidFill>
                  <a:schemeClr val="tx1"/>
                </a:solidFill>
              </a:rPr>
              <a:t>Favoriot</a:t>
            </a:r>
            <a:r>
              <a:rPr lang="en-MY">
                <a:solidFill>
                  <a:schemeClr val="tx1"/>
                </a:solidFill>
              </a:rPr>
              <a:t> certificate.</a:t>
            </a:r>
          </a:p>
        </p:txBody>
      </p:sp>
    </p:spTree>
    <p:extLst>
      <p:ext uri="{BB962C8B-B14F-4D97-AF65-F5344CB8AC3E}">
        <p14:creationId xmlns:p14="http://schemas.microsoft.com/office/powerpoint/2010/main" val="24954266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E45E4-E080-5F03-3075-E52F921A85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AF0504-215B-6BBB-E73C-3D07581F94F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8B4E74B-1D04-5AC2-0712-01B1ED55A03C}"/>
              </a:ext>
            </a:extLst>
          </p:cNvPr>
          <p:cNvSpPr/>
          <p:nvPr/>
        </p:nvSpPr>
        <p:spPr>
          <a:xfrm>
            <a:off x="3986953" y="3272578"/>
            <a:ext cx="1787315" cy="4273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3779BA-0A3B-0D7C-3AA7-D9BAB154C09A}"/>
              </a:ext>
            </a:extLst>
          </p:cNvPr>
          <p:cNvSpPr/>
          <p:nvPr/>
        </p:nvSpPr>
        <p:spPr>
          <a:xfrm>
            <a:off x="7314352" y="3764182"/>
            <a:ext cx="957581" cy="4522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10A72D-4FEE-AD19-700A-A0869A6BEC1A}"/>
              </a:ext>
            </a:extLst>
          </p:cNvPr>
          <p:cNvSpPr/>
          <p:nvPr/>
        </p:nvSpPr>
        <p:spPr>
          <a:xfrm>
            <a:off x="7206352" y="36561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9A533C-5EB3-AEDB-6201-CC4A8323DE86}"/>
              </a:ext>
            </a:extLst>
          </p:cNvPr>
          <p:cNvSpPr/>
          <p:nvPr/>
        </p:nvSpPr>
        <p:spPr>
          <a:xfrm>
            <a:off x="3878953" y="316457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BA2F72-66C7-422C-04AC-AC2302ED4810}"/>
              </a:ext>
            </a:extLst>
          </p:cNvPr>
          <p:cNvSpPr/>
          <p:nvPr/>
        </p:nvSpPr>
        <p:spPr>
          <a:xfrm>
            <a:off x="5883350" y="2983653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Name the file. Then, click OK.</a:t>
            </a:r>
          </a:p>
        </p:txBody>
      </p:sp>
    </p:spTree>
    <p:extLst>
      <p:ext uri="{BB962C8B-B14F-4D97-AF65-F5344CB8AC3E}">
        <p14:creationId xmlns:p14="http://schemas.microsoft.com/office/powerpoint/2010/main" val="29919489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92871-00BC-C82B-9BB2-CD4135261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410D5E-1C31-27A0-7B20-25E5A9623FC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C458930-8EAD-F936-D2B9-1E16A2E7E45F}"/>
              </a:ext>
            </a:extLst>
          </p:cNvPr>
          <p:cNvSpPr/>
          <p:nvPr/>
        </p:nvSpPr>
        <p:spPr>
          <a:xfrm>
            <a:off x="10099886" y="3445933"/>
            <a:ext cx="458048" cy="4910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5605B9-C3A6-8171-88FB-C10592B650E6}"/>
              </a:ext>
            </a:extLst>
          </p:cNvPr>
          <p:cNvSpPr/>
          <p:nvPr/>
        </p:nvSpPr>
        <p:spPr>
          <a:xfrm>
            <a:off x="9991886" y="333793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A0D8ED-2E0C-74DA-C1EF-DE9550575B08}"/>
              </a:ext>
            </a:extLst>
          </p:cNvPr>
          <p:cNvSpPr/>
          <p:nvPr/>
        </p:nvSpPr>
        <p:spPr>
          <a:xfrm>
            <a:off x="1433768" y="2958765"/>
            <a:ext cx="8512583" cy="14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Open GITHUB (</a:t>
            </a:r>
            <a:r>
              <a:rPr lang="en-MY">
                <a:solidFill>
                  <a:schemeClr val="tx1"/>
                </a:solidFill>
                <a:hlinkClick r:id="rId3"/>
              </a:rPr>
              <a:t>https://github.com/FiqxQdin/Favoriot/blob/main/EDGE%20GATEWAY/HIBISCUS%20SENSE%20ESP32/BME280_HTTPS/FavoriotCA.h</a:t>
            </a:r>
            <a:r>
              <a:rPr lang="en-MY">
                <a:solidFill>
                  <a:schemeClr val="tx1"/>
                </a:solidFill>
              </a:rPr>
              <a:t>).</a:t>
            </a:r>
            <a:br>
              <a:rPr lang="en-MY">
                <a:solidFill>
                  <a:schemeClr val="tx1"/>
                </a:solidFill>
              </a:rPr>
            </a:br>
            <a:r>
              <a:rPr lang="en-MY">
                <a:solidFill>
                  <a:schemeClr val="tx1"/>
                </a:solidFill>
              </a:rPr>
              <a:t>Then, copy the code.</a:t>
            </a:r>
          </a:p>
        </p:txBody>
      </p:sp>
    </p:spTree>
    <p:extLst>
      <p:ext uri="{BB962C8B-B14F-4D97-AF65-F5344CB8AC3E}">
        <p14:creationId xmlns:p14="http://schemas.microsoft.com/office/powerpoint/2010/main" val="26934205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F3D91-5B1D-EFCB-54CD-D1579CD70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0DE47F-27FB-E126-4714-BD3F4C1AE4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2D338A6-3D6E-2A07-3528-64F4C2F1CC9A}"/>
              </a:ext>
            </a:extLst>
          </p:cNvPr>
          <p:cNvSpPr/>
          <p:nvPr/>
        </p:nvSpPr>
        <p:spPr>
          <a:xfrm>
            <a:off x="354751" y="995583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CC24A5-5E46-AAB9-87CF-0521C21D1F18}"/>
              </a:ext>
            </a:extLst>
          </p:cNvPr>
          <p:cNvSpPr/>
          <p:nvPr/>
        </p:nvSpPr>
        <p:spPr>
          <a:xfrm>
            <a:off x="246751" y="8875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0548A4-2FA3-7F01-D751-159B1B87F59A}"/>
              </a:ext>
            </a:extLst>
          </p:cNvPr>
          <p:cNvSpPr/>
          <p:nvPr/>
        </p:nvSpPr>
        <p:spPr>
          <a:xfrm>
            <a:off x="1835198" y="826088"/>
            <a:ext cx="257678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Open the sketch.</a:t>
            </a:r>
          </a:p>
        </p:txBody>
      </p:sp>
    </p:spTree>
    <p:extLst>
      <p:ext uri="{BB962C8B-B14F-4D97-AF65-F5344CB8AC3E}">
        <p14:creationId xmlns:p14="http://schemas.microsoft.com/office/powerpoint/2010/main" val="32183281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ABAA3-B04C-4C45-AB8E-D5D54DC38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538CD5-096E-D880-8B8B-B92A3A71945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F566A31-A70A-88DE-EB3E-0AAA6D4FBE12}"/>
              </a:ext>
            </a:extLst>
          </p:cNvPr>
          <p:cNvSpPr/>
          <p:nvPr/>
        </p:nvSpPr>
        <p:spPr>
          <a:xfrm>
            <a:off x="2437549" y="3230244"/>
            <a:ext cx="1855049" cy="8676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EACD64-F616-5671-0E9B-26E19F1505CE}"/>
              </a:ext>
            </a:extLst>
          </p:cNvPr>
          <p:cNvSpPr/>
          <p:nvPr/>
        </p:nvSpPr>
        <p:spPr>
          <a:xfrm>
            <a:off x="2329549" y="312224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1411C0-51EE-F153-C724-A920C22DED20}"/>
              </a:ext>
            </a:extLst>
          </p:cNvPr>
          <p:cNvSpPr/>
          <p:nvPr/>
        </p:nvSpPr>
        <p:spPr>
          <a:xfrm>
            <a:off x="4389709" y="3304055"/>
            <a:ext cx="566095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Change this to your Wi-Fi SSID, and Wi-Fi Password.</a:t>
            </a:r>
          </a:p>
          <a:p>
            <a:pPr algn="ctr"/>
            <a:r>
              <a:rPr lang="en-MY">
                <a:solidFill>
                  <a:schemeClr val="tx1"/>
                </a:solidFill>
              </a:rPr>
              <a:t>Then, insert your Gateway access token and URL.</a:t>
            </a:r>
          </a:p>
        </p:txBody>
      </p:sp>
    </p:spTree>
    <p:extLst>
      <p:ext uri="{BB962C8B-B14F-4D97-AF65-F5344CB8AC3E}">
        <p14:creationId xmlns:p14="http://schemas.microsoft.com/office/powerpoint/2010/main" val="21689018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D4DEB-FA28-836F-9E96-34F54F286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2DEBB1-F27A-B7F7-F9CE-A5E7104382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36F07F-F555-3F2B-9458-5A634283AACD}"/>
              </a:ext>
            </a:extLst>
          </p:cNvPr>
          <p:cNvSpPr/>
          <p:nvPr/>
        </p:nvSpPr>
        <p:spPr>
          <a:xfrm>
            <a:off x="11082867" y="4013200"/>
            <a:ext cx="507998" cy="3347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24A98E-8251-B217-C428-47FAE8109827}"/>
              </a:ext>
            </a:extLst>
          </p:cNvPr>
          <p:cNvSpPr/>
          <p:nvPr/>
        </p:nvSpPr>
        <p:spPr>
          <a:xfrm>
            <a:off x="10974867" y="39052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96AFC2-DCF5-AFB3-12AF-D7953F4DBD1B}"/>
              </a:ext>
            </a:extLst>
          </p:cNvPr>
          <p:cNvSpPr/>
          <p:nvPr/>
        </p:nvSpPr>
        <p:spPr>
          <a:xfrm>
            <a:off x="7885582" y="3269403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View your gateway.</a:t>
            </a:r>
          </a:p>
        </p:txBody>
      </p:sp>
    </p:spTree>
    <p:extLst>
      <p:ext uri="{BB962C8B-B14F-4D97-AF65-F5344CB8AC3E}">
        <p14:creationId xmlns:p14="http://schemas.microsoft.com/office/powerpoint/2010/main" val="28848367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4D092-9373-3088-F913-E81D329BD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B0130A-44A6-8DB4-2CEF-A8F1F5D921C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01596E2-0DB6-16CF-C33B-C35DA3D7214C}"/>
              </a:ext>
            </a:extLst>
          </p:cNvPr>
          <p:cNvSpPr/>
          <p:nvPr/>
        </p:nvSpPr>
        <p:spPr>
          <a:xfrm>
            <a:off x="3525942" y="5271249"/>
            <a:ext cx="5140115" cy="7146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ACF867-3962-B693-AB08-AF7EC5A47D5B}"/>
              </a:ext>
            </a:extLst>
          </p:cNvPr>
          <p:cNvSpPr/>
          <p:nvPr/>
        </p:nvSpPr>
        <p:spPr>
          <a:xfrm>
            <a:off x="3417942" y="51632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935777-FAB6-FFB9-16D8-AF1746A385C6}"/>
              </a:ext>
            </a:extLst>
          </p:cNvPr>
          <p:cNvSpPr/>
          <p:nvPr/>
        </p:nvSpPr>
        <p:spPr>
          <a:xfrm>
            <a:off x="4243359" y="4608259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This access token is your APIKEY.</a:t>
            </a:r>
          </a:p>
        </p:txBody>
      </p:sp>
    </p:spTree>
    <p:extLst>
      <p:ext uri="{BB962C8B-B14F-4D97-AF65-F5344CB8AC3E}">
        <p14:creationId xmlns:p14="http://schemas.microsoft.com/office/powerpoint/2010/main" val="25517296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7207EC-A45E-30DE-E28A-0F07BBA6E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8FAAAE-19D1-B278-EDD9-6C58250942B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FD168FF-6D54-341C-7AFE-5A8686BC0BF5}"/>
              </a:ext>
            </a:extLst>
          </p:cNvPr>
          <p:cNvSpPr/>
          <p:nvPr/>
        </p:nvSpPr>
        <p:spPr>
          <a:xfrm>
            <a:off x="3546685" y="3429000"/>
            <a:ext cx="5089315" cy="711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4B919F-B9DD-D70A-48E2-82451F63F12F}"/>
              </a:ext>
            </a:extLst>
          </p:cNvPr>
          <p:cNvSpPr/>
          <p:nvPr/>
        </p:nvSpPr>
        <p:spPr>
          <a:xfrm>
            <a:off x="3438685" y="33210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A9FF98-6DA5-04EF-261C-5484BE0C14F2}"/>
              </a:ext>
            </a:extLst>
          </p:cNvPr>
          <p:cNvSpPr/>
          <p:nvPr/>
        </p:nvSpPr>
        <p:spPr>
          <a:xfrm>
            <a:off x="4243359" y="2777913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Scroll down to copy API URL.</a:t>
            </a:r>
          </a:p>
        </p:txBody>
      </p:sp>
    </p:spTree>
    <p:extLst>
      <p:ext uri="{BB962C8B-B14F-4D97-AF65-F5344CB8AC3E}">
        <p14:creationId xmlns:p14="http://schemas.microsoft.com/office/powerpoint/2010/main" val="2611597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5DD34-6CF3-6108-EB36-B795A3748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70AE9D0-9891-0C77-2D25-ABAE497C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28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908762-4C23-F53C-E518-B38EE0B9662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67231E1-C630-8B2E-4588-4CC4B8FA7737}"/>
              </a:ext>
            </a:extLst>
          </p:cNvPr>
          <p:cNvSpPr/>
          <p:nvPr/>
        </p:nvSpPr>
        <p:spPr>
          <a:xfrm>
            <a:off x="693419" y="2595782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7847AC-2D44-D94E-E0F5-F738D58A0E2F}"/>
              </a:ext>
            </a:extLst>
          </p:cNvPr>
          <p:cNvSpPr/>
          <p:nvPr/>
        </p:nvSpPr>
        <p:spPr>
          <a:xfrm>
            <a:off x="585419" y="24877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0ADA31-A4A1-2D5E-534B-2BC4276B7E4A}"/>
              </a:ext>
            </a:extLst>
          </p:cNvPr>
          <p:cNvSpPr/>
          <p:nvPr/>
        </p:nvSpPr>
        <p:spPr>
          <a:xfrm>
            <a:off x="2139998" y="2409137"/>
            <a:ext cx="5316593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Log in to </a:t>
            </a:r>
            <a:r>
              <a:rPr lang="en-MY" err="1">
                <a:solidFill>
                  <a:schemeClr val="tx1"/>
                </a:solidFill>
              </a:rPr>
              <a:t>Favoriot</a:t>
            </a:r>
            <a:r>
              <a:rPr lang="en-MY">
                <a:solidFill>
                  <a:schemeClr val="tx1"/>
                </a:solidFill>
              </a:rPr>
              <a:t> account. Then, click hierarchy to open device page.</a:t>
            </a:r>
          </a:p>
        </p:txBody>
      </p:sp>
    </p:spTree>
    <p:extLst>
      <p:ext uri="{BB962C8B-B14F-4D97-AF65-F5344CB8AC3E}">
        <p14:creationId xmlns:p14="http://schemas.microsoft.com/office/powerpoint/2010/main" val="30021490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70AEAE-6E81-5316-0A3D-053755110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26683867-0251-0143-C4D9-6961B0DE8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714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81ACA-8F52-A3AD-E143-24BFE8AB7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ED5534-DEE3-0B69-7EE0-FB746BB8A22F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>
                <a:latin typeface="Amasis MT Pro Black" panose="02040A04050005020304" pitchFamily="18" charset="0"/>
              </a:rPr>
              <a:t>RASPBERRY PI SETUP</a:t>
            </a:r>
            <a:endParaRPr lang="en-MY" sz="700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7711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1563B-43FE-E679-4C4C-9B88C2A12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aspberry Pi 3 Pinout">
            <a:extLst>
              <a:ext uri="{FF2B5EF4-FFF2-40B4-BE49-F238E27FC236}">
                <a16:creationId xmlns:a16="http://schemas.microsoft.com/office/drawing/2014/main" id="{A036A2BC-13CD-0A49-1296-4F1DB73FF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850" y="862965"/>
            <a:ext cx="4864775" cy="513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51A8D4-BC8C-325E-A2DD-D8E5C192B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8473" y="1363981"/>
            <a:ext cx="6245734" cy="413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66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A1CFF-3340-BCD0-027E-3BA9EA47E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C23990-7930-B0B1-0A6B-E72482CCC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73133" y="1363981"/>
            <a:ext cx="6245734" cy="413003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7829BC6-39DE-D716-E62E-8C2D280E65FC}"/>
              </a:ext>
            </a:extLst>
          </p:cNvPr>
          <p:cNvGrpSpPr/>
          <p:nvPr/>
        </p:nvGrpSpPr>
        <p:grpSpPr>
          <a:xfrm>
            <a:off x="7662333" y="594360"/>
            <a:ext cx="3161877" cy="3901440"/>
            <a:chOff x="7662333" y="594360"/>
            <a:chExt cx="3161877" cy="3901440"/>
          </a:xfrm>
        </p:grpSpPr>
        <p:pic>
          <p:nvPicPr>
            <p:cNvPr id="4" name="Picture 3" descr="A close-up of a blue circuit board&#10;&#10;Description automatically generated">
              <a:extLst>
                <a:ext uri="{FF2B5EF4-FFF2-40B4-BE49-F238E27FC236}">
                  <a16:creationId xmlns:a16="http://schemas.microsoft.com/office/drawing/2014/main" id="{3E8AF9FB-0EBA-51D9-823F-5DA20C977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843" t="10500" r="41126" b="7500"/>
            <a:stretch/>
          </p:blipFill>
          <p:spPr>
            <a:xfrm flipH="1">
              <a:off x="9596670" y="594360"/>
              <a:ext cx="1227540" cy="3531870"/>
            </a:xfrm>
            <a:prstGeom prst="rect">
              <a:avLst/>
            </a:prstGeom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0280DDE-AF43-03F7-15E3-462D7009F60E}"/>
                </a:ext>
              </a:extLst>
            </p:cNvPr>
            <p:cNvCxnSpPr/>
            <p:nvPr/>
          </p:nvCxnSpPr>
          <p:spPr>
            <a:xfrm>
              <a:off x="10496550" y="3905250"/>
              <a:ext cx="0" cy="57785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B685D89-8091-F376-0EFA-BF71E0EDEA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40800" y="4483100"/>
              <a:ext cx="1574800" cy="127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5F04A93-A57D-BAE6-4D5A-B909534C015C}"/>
                </a:ext>
              </a:extLst>
            </p:cNvPr>
            <p:cNvCxnSpPr/>
            <p:nvPr/>
          </p:nvCxnSpPr>
          <p:spPr>
            <a:xfrm>
              <a:off x="7662333" y="1124373"/>
              <a:ext cx="131233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3D9A3AA-1D16-EEB8-089E-E74295F187C6}"/>
                </a:ext>
              </a:extLst>
            </p:cNvPr>
            <p:cNvCxnSpPr/>
            <p:nvPr/>
          </p:nvCxnSpPr>
          <p:spPr>
            <a:xfrm>
              <a:off x="8956040" y="1126067"/>
              <a:ext cx="0" cy="3369733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88F1E2-E132-A091-2668-B35023D38900}"/>
              </a:ext>
            </a:extLst>
          </p:cNvPr>
          <p:cNvGrpSpPr/>
          <p:nvPr/>
        </p:nvGrpSpPr>
        <p:grpSpPr>
          <a:xfrm>
            <a:off x="7662333" y="1278467"/>
            <a:ext cx="2462107" cy="3105573"/>
            <a:chOff x="7662333" y="1278467"/>
            <a:chExt cx="2462107" cy="3105573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31898D-578E-0ECD-CD34-604F07E17AC8}"/>
                </a:ext>
              </a:extLst>
            </p:cNvPr>
            <p:cNvCxnSpPr>
              <a:cxnSpLocks/>
            </p:cNvCxnSpPr>
            <p:nvPr/>
          </p:nvCxnSpPr>
          <p:spPr>
            <a:xfrm>
              <a:off x="7662333" y="1278467"/>
              <a:ext cx="92763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4ADFC79-23C9-AE25-D84E-C2B35F1A59D9}"/>
                </a:ext>
              </a:extLst>
            </p:cNvPr>
            <p:cNvCxnSpPr>
              <a:cxnSpLocks/>
            </p:cNvCxnSpPr>
            <p:nvPr/>
          </p:nvCxnSpPr>
          <p:spPr>
            <a:xfrm>
              <a:off x="8568267" y="1278467"/>
              <a:ext cx="0" cy="31055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11786F1-3F60-69EE-788A-DD06E64AA7E1}"/>
                </a:ext>
              </a:extLst>
            </p:cNvPr>
            <p:cNvCxnSpPr>
              <a:cxnSpLocks/>
            </p:cNvCxnSpPr>
            <p:nvPr/>
          </p:nvCxnSpPr>
          <p:spPr>
            <a:xfrm>
              <a:off x="8568267" y="4368800"/>
              <a:ext cx="155448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F474CBB-AB16-C841-7390-88EDCD5FDC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22747" y="3905250"/>
              <a:ext cx="1693" cy="47879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631F47-BD77-D6E7-3D33-5CAB6EC493AF}"/>
              </a:ext>
            </a:extLst>
          </p:cNvPr>
          <p:cNvGrpSpPr/>
          <p:nvPr/>
        </p:nvGrpSpPr>
        <p:grpSpPr>
          <a:xfrm>
            <a:off x="7662333" y="1750483"/>
            <a:ext cx="2641600" cy="3016250"/>
            <a:chOff x="7662333" y="1750483"/>
            <a:chExt cx="2641600" cy="3016250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A49D1BA-BDAE-0271-BBDE-5516EF24079C}"/>
                </a:ext>
              </a:extLst>
            </p:cNvPr>
            <p:cNvCxnSpPr/>
            <p:nvPr/>
          </p:nvCxnSpPr>
          <p:spPr>
            <a:xfrm>
              <a:off x="7662333" y="1769533"/>
              <a:ext cx="643467" cy="0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9406705-9222-A3C7-AF81-3E53612F5721}"/>
                </a:ext>
              </a:extLst>
            </p:cNvPr>
            <p:cNvCxnSpPr>
              <a:cxnSpLocks/>
            </p:cNvCxnSpPr>
            <p:nvPr/>
          </p:nvCxnSpPr>
          <p:spPr>
            <a:xfrm>
              <a:off x="8293099" y="1750483"/>
              <a:ext cx="0" cy="2997200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56A0F02-A15D-44F3-C655-A49BA0B01BB4}"/>
                </a:ext>
              </a:extLst>
            </p:cNvPr>
            <p:cNvCxnSpPr>
              <a:cxnSpLocks/>
            </p:cNvCxnSpPr>
            <p:nvPr/>
          </p:nvCxnSpPr>
          <p:spPr>
            <a:xfrm>
              <a:off x="8274050" y="4747683"/>
              <a:ext cx="2029883" cy="0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773FA00-108C-4D42-148B-3D94FA26D8C1}"/>
                </a:ext>
              </a:extLst>
            </p:cNvPr>
            <p:cNvCxnSpPr/>
            <p:nvPr/>
          </p:nvCxnSpPr>
          <p:spPr>
            <a:xfrm flipV="1">
              <a:off x="10299699" y="3905250"/>
              <a:ext cx="0" cy="861483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7F6DA38-2A01-63C3-1BFC-DB531AAFBBD4}"/>
              </a:ext>
            </a:extLst>
          </p:cNvPr>
          <p:cNvSpPr txBox="1"/>
          <p:nvPr/>
        </p:nvSpPr>
        <p:spPr>
          <a:xfrm>
            <a:off x="7993691" y="829010"/>
            <a:ext cx="1341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>
                <a:latin typeface="Amasis MT Pro Black" panose="02040A04050005020304" pitchFamily="18" charset="0"/>
              </a:rPr>
              <a:t>3.3V PWR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8D0E2DE-67A1-2DDC-85AD-3E0AC11AF3E4}"/>
              </a:ext>
            </a:extLst>
          </p:cNvPr>
          <p:cNvSpPr txBox="1"/>
          <p:nvPr/>
        </p:nvSpPr>
        <p:spPr>
          <a:xfrm>
            <a:off x="9515328" y="4068631"/>
            <a:ext cx="1341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>
                <a:latin typeface="Amasis MT Pro Black" panose="02040A04050005020304" pitchFamily="18" charset="0"/>
              </a:rPr>
              <a:t>GND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EA65089-9663-2314-25FF-F38305B435C1}"/>
              </a:ext>
            </a:extLst>
          </p:cNvPr>
          <p:cNvSpPr txBox="1"/>
          <p:nvPr/>
        </p:nvSpPr>
        <p:spPr>
          <a:xfrm>
            <a:off x="8203059" y="4740466"/>
            <a:ext cx="1341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>
                <a:latin typeface="Amasis MT Pro Black" panose="02040A04050005020304" pitchFamily="18" charset="0"/>
              </a:rPr>
              <a:t>GPIO 2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008E0A1-EEF2-222F-1393-1BA23AED23A5}"/>
              </a:ext>
            </a:extLst>
          </p:cNvPr>
          <p:cNvCxnSpPr>
            <a:cxnSpLocks/>
            <a:endCxn id="53" idx="3"/>
          </p:cNvCxnSpPr>
          <p:nvPr/>
        </p:nvCxnSpPr>
        <p:spPr>
          <a:xfrm flipH="1">
            <a:off x="1961698" y="1316967"/>
            <a:ext cx="2379296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67C1040E-5B5B-8E67-6015-B84001A30856}"/>
              </a:ext>
            </a:extLst>
          </p:cNvPr>
          <p:cNvSpPr/>
          <p:nvPr/>
        </p:nvSpPr>
        <p:spPr>
          <a:xfrm>
            <a:off x="922170" y="1057703"/>
            <a:ext cx="1039528" cy="5185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latin typeface="Amasis MT Pro Black" panose="02040A04050005020304" pitchFamily="18" charset="0"/>
              </a:rPr>
              <a:t>PLUG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2F364A-90ED-1FE1-EB1C-C5252BA3F6C2}"/>
              </a:ext>
            </a:extLst>
          </p:cNvPr>
          <p:cNvSpPr/>
          <p:nvPr/>
        </p:nvSpPr>
        <p:spPr>
          <a:xfrm>
            <a:off x="2390717" y="10361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Connect light sensor to Raspberry Pi 4 Model B.</a:t>
            </a:r>
          </a:p>
        </p:txBody>
      </p:sp>
    </p:spTree>
    <p:extLst>
      <p:ext uri="{BB962C8B-B14F-4D97-AF65-F5344CB8AC3E}">
        <p14:creationId xmlns:p14="http://schemas.microsoft.com/office/powerpoint/2010/main" val="38748791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6E68A-8586-26D6-8B63-5973438CA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6E5275-34BA-B829-44EB-40A34D323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2" y="0"/>
            <a:ext cx="12159276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DEBC0F8-D26C-C65C-B51A-8CAF14BFB934}"/>
              </a:ext>
            </a:extLst>
          </p:cNvPr>
          <p:cNvSpPr/>
          <p:nvPr/>
        </p:nvSpPr>
        <p:spPr>
          <a:xfrm>
            <a:off x="2390717" y="366507"/>
            <a:ext cx="7410565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Then, connect Raspberry Pi to the plug.</a:t>
            </a:r>
          </a:p>
        </p:txBody>
      </p:sp>
    </p:spTree>
    <p:extLst>
      <p:ext uri="{BB962C8B-B14F-4D97-AF65-F5344CB8AC3E}">
        <p14:creationId xmlns:p14="http://schemas.microsoft.com/office/powerpoint/2010/main" val="26785907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99CFA-9548-8C6F-7156-1FF3BCC3C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3A90BE-034C-65ED-5DD3-9DDDB34CFD9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269D559-0C80-F15A-5854-860283118BC7}"/>
              </a:ext>
            </a:extLst>
          </p:cNvPr>
          <p:cNvSpPr/>
          <p:nvPr/>
        </p:nvSpPr>
        <p:spPr>
          <a:xfrm>
            <a:off x="1751752" y="1977716"/>
            <a:ext cx="1152316" cy="2828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46BFD1-D8BE-8E12-E603-E79839CD82D9}"/>
              </a:ext>
            </a:extLst>
          </p:cNvPr>
          <p:cNvSpPr/>
          <p:nvPr/>
        </p:nvSpPr>
        <p:spPr>
          <a:xfrm>
            <a:off x="1643752" y="18697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504A7C-E006-E7D9-0BD0-4F789635930C}"/>
              </a:ext>
            </a:extLst>
          </p:cNvPr>
          <p:cNvSpPr/>
          <p:nvPr/>
        </p:nvSpPr>
        <p:spPr>
          <a:xfrm>
            <a:off x="3048472" y="1900599"/>
            <a:ext cx="5480537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Open Raspberry Pi. Then, right-click on the mouse to create new file.</a:t>
            </a:r>
          </a:p>
        </p:txBody>
      </p:sp>
    </p:spTree>
    <p:extLst>
      <p:ext uri="{BB962C8B-B14F-4D97-AF65-F5344CB8AC3E}">
        <p14:creationId xmlns:p14="http://schemas.microsoft.com/office/powerpoint/2010/main" val="32722895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033E4-3879-9E00-24CF-797D0E43C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3F8AB0-8D28-5E4D-897A-3DFB6D5A583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AA9DDC3-40F2-6C43-6E9F-4E4F7F35B54B}"/>
              </a:ext>
            </a:extLst>
          </p:cNvPr>
          <p:cNvSpPr/>
          <p:nvPr/>
        </p:nvSpPr>
        <p:spPr>
          <a:xfrm>
            <a:off x="4757421" y="3527116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209CF8-F7BB-6804-B4C1-CE3E5F432FDD}"/>
              </a:ext>
            </a:extLst>
          </p:cNvPr>
          <p:cNvSpPr/>
          <p:nvPr/>
        </p:nvSpPr>
        <p:spPr>
          <a:xfrm>
            <a:off x="4649421" y="34191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4CC10A-D1D2-03F3-C79C-F726091AD579}"/>
              </a:ext>
            </a:extLst>
          </p:cNvPr>
          <p:cNvSpPr/>
          <p:nvPr/>
        </p:nvSpPr>
        <p:spPr>
          <a:xfrm>
            <a:off x="4243358" y="2423907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Name the python file.</a:t>
            </a:r>
          </a:p>
        </p:txBody>
      </p:sp>
    </p:spTree>
    <p:extLst>
      <p:ext uri="{BB962C8B-B14F-4D97-AF65-F5344CB8AC3E}">
        <p14:creationId xmlns:p14="http://schemas.microsoft.com/office/powerpoint/2010/main" val="17282391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759AAD-818E-7F99-9658-7752C90D5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52DD3F-F845-FF2B-FBD1-5C64C9C6A29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A75AC7C-C82D-F26B-267C-3B42499B9103}"/>
              </a:ext>
            </a:extLst>
          </p:cNvPr>
          <p:cNvSpPr/>
          <p:nvPr/>
        </p:nvSpPr>
        <p:spPr>
          <a:xfrm>
            <a:off x="10108352" y="3501716"/>
            <a:ext cx="449582" cy="4014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8B8000-19D3-63AB-57D2-3D265602065A}"/>
              </a:ext>
            </a:extLst>
          </p:cNvPr>
          <p:cNvSpPr/>
          <p:nvPr/>
        </p:nvSpPr>
        <p:spPr>
          <a:xfrm>
            <a:off x="10000352" y="33937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CD3894-F0DD-28C2-4AF5-DCBB2260DAD6}"/>
              </a:ext>
            </a:extLst>
          </p:cNvPr>
          <p:cNvSpPr/>
          <p:nvPr/>
        </p:nvSpPr>
        <p:spPr>
          <a:xfrm>
            <a:off x="1433768" y="2958765"/>
            <a:ext cx="8512583" cy="14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Open GITHUB (</a:t>
            </a:r>
            <a:r>
              <a:rPr lang="en-MY">
                <a:solidFill>
                  <a:schemeClr val="tx1"/>
                </a:solidFill>
                <a:hlinkClick r:id="rId3"/>
              </a:rPr>
              <a:t>https://github.com/FiqxQdin/Favoriot/blob/main/EDGE%20GATEWAY/RASPBERRY%20PI%204%20MODEL%20B/light_sensor.py</a:t>
            </a:r>
            <a:r>
              <a:rPr lang="en-MY">
                <a:solidFill>
                  <a:schemeClr val="tx1"/>
                </a:solidFill>
              </a:rPr>
              <a:t>).</a:t>
            </a:r>
            <a:br>
              <a:rPr lang="en-MY">
                <a:solidFill>
                  <a:schemeClr val="tx1"/>
                </a:solidFill>
              </a:rPr>
            </a:br>
            <a:r>
              <a:rPr lang="en-MY">
                <a:solidFill>
                  <a:schemeClr val="tx1"/>
                </a:solidFill>
              </a:rPr>
              <a:t>Then, copy the code.</a:t>
            </a:r>
          </a:p>
        </p:txBody>
      </p:sp>
    </p:spTree>
    <p:extLst>
      <p:ext uri="{BB962C8B-B14F-4D97-AF65-F5344CB8AC3E}">
        <p14:creationId xmlns:p14="http://schemas.microsoft.com/office/powerpoint/2010/main" val="7725579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B66F8-53F9-BA18-8EFE-A3B594146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8D85A1-3D0F-FAED-B739-D8397DA293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B788AF1-CD55-81CE-F50C-356845894FD3}"/>
              </a:ext>
            </a:extLst>
          </p:cNvPr>
          <p:cNvSpPr/>
          <p:nvPr/>
        </p:nvSpPr>
        <p:spPr>
          <a:xfrm>
            <a:off x="8313419" y="1749117"/>
            <a:ext cx="271781" cy="3167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1DFBAB-699F-B0BB-CE78-9187E13F4A73}"/>
              </a:ext>
            </a:extLst>
          </p:cNvPr>
          <p:cNvSpPr/>
          <p:nvPr/>
        </p:nvSpPr>
        <p:spPr>
          <a:xfrm>
            <a:off x="8205419" y="164111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B434CF-C39B-20BA-D76B-120290B3B7D4}"/>
              </a:ext>
            </a:extLst>
          </p:cNvPr>
          <p:cNvSpPr/>
          <p:nvPr/>
        </p:nvSpPr>
        <p:spPr>
          <a:xfrm>
            <a:off x="3234690" y="1239847"/>
            <a:ext cx="4916729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Paste the code. Then, maximize the window.</a:t>
            </a:r>
          </a:p>
        </p:txBody>
      </p:sp>
    </p:spTree>
    <p:extLst>
      <p:ext uri="{BB962C8B-B14F-4D97-AF65-F5344CB8AC3E}">
        <p14:creationId xmlns:p14="http://schemas.microsoft.com/office/powerpoint/2010/main" val="10251120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0ECBD-8DC1-EA7D-E1F8-C1C861A1F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774BC8-A2FA-6DB5-52CD-21D7A0F7862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F78C262-5FE0-AAE6-9537-227278E742A0}"/>
              </a:ext>
            </a:extLst>
          </p:cNvPr>
          <p:cNvSpPr/>
          <p:nvPr/>
        </p:nvSpPr>
        <p:spPr>
          <a:xfrm>
            <a:off x="1726351" y="1859182"/>
            <a:ext cx="1965115" cy="7062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917BD1-40F0-C478-07AA-814A176FC727}"/>
              </a:ext>
            </a:extLst>
          </p:cNvPr>
          <p:cNvSpPr/>
          <p:nvPr/>
        </p:nvSpPr>
        <p:spPr>
          <a:xfrm>
            <a:off x="1618351" y="17511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55F0EC-FF8C-ED40-BF9F-57EB15E30205}"/>
              </a:ext>
            </a:extLst>
          </p:cNvPr>
          <p:cNvSpPr/>
          <p:nvPr/>
        </p:nvSpPr>
        <p:spPr>
          <a:xfrm>
            <a:off x="3788036" y="1845399"/>
            <a:ext cx="3705283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Change this to your gateway URL and </a:t>
            </a:r>
            <a:r>
              <a:rPr lang="en-MY" err="1">
                <a:solidFill>
                  <a:schemeClr val="tx1"/>
                </a:solidFill>
              </a:rPr>
              <a:t>Favoriot</a:t>
            </a:r>
            <a:r>
              <a:rPr lang="en-MY">
                <a:solidFill>
                  <a:schemeClr val="tx1"/>
                </a:solidFill>
              </a:rPr>
              <a:t> APIKEY.</a:t>
            </a:r>
          </a:p>
        </p:txBody>
      </p:sp>
    </p:spTree>
    <p:extLst>
      <p:ext uri="{BB962C8B-B14F-4D97-AF65-F5344CB8AC3E}">
        <p14:creationId xmlns:p14="http://schemas.microsoft.com/office/powerpoint/2010/main" val="2293418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EC293-D6C4-1F0F-88EC-29B960A82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C4A374-7AED-A906-CEF0-6D7163F2D9B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EF7E6B2-DD99-BC22-8D28-550DE39C55AF}"/>
              </a:ext>
            </a:extLst>
          </p:cNvPr>
          <p:cNvSpPr/>
          <p:nvPr/>
        </p:nvSpPr>
        <p:spPr>
          <a:xfrm>
            <a:off x="803486" y="4322982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B1B125-E0C4-6CB6-0538-B74694E73A09}"/>
              </a:ext>
            </a:extLst>
          </p:cNvPr>
          <p:cNvSpPr/>
          <p:nvPr/>
        </p:nvSpPr>
        <p:spPr>
          <a:xfrm>
            <a:off x="695486" y="42149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CE17AF-A488-ACAE-98F1-683933AA7D51}"/>
              </a:ext>
            </a:extLst>
          </p:cNvPr>
          <p:cNvSpPr/>
          <p:nvPr/>
        </p:nvSpPr>
        <p:spPr>
          <a:xfrm>
            <a:off x="2257359" y="4218842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Click devices.</a:t>
            </a:r>
          </a:p>
        </p:txBody>
      </p:sp>
    </p:spTree>
    <p:extLst>
      <p:ext uri="{BB962C8B-B14F-4D97-AF65-F5344CB8AC3E}">
        <p14:creationId xmlns:p14="http://schemas.microsoft.com/office/powerpoint/2010/main" val="31511156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5A7BD-6461-DD20-53A7-E16750612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957A9D-52FD-7654-12F6-9E74C088C7B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B441050-2691-9988-C4B6-564CFE650851}"/>
              </a:ext>
            </a:extLst>
          </p:cNvPr>
          <p:cNvSpPr/>
          <p:nvPr/>
        </p:nvSpPr>
        <p:spPr>
          <a:xfrm>
            <a:off x="3555152" y="2502649"/>
            <a:ext cx="5063915" cy="6638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EFEC22-29A5-93FB-3DD9-09E8DAF0FB0E}"/>
              </a:ext>
            </a:extLst>
          </p:cNvPr>
          <p:cNvSpPr/>
          <p:nvPr/>
        </p:nvSpPr>
        <p:spPr>
          <a:xfrm>
            <a:off x="3447152" y="23946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A52ECC-ACA3-E9AD-F82F-13B71761DBFC}"/>
              </a:ext>
            </a:extLst>
          </p:cNvPr>
          <p:cNvSpPr/>
          <p:nvPr/>
        </p:nvSpPr>
        <p:spPr>
          <a:xfrm>
            <a:off x="4243359" y="1839659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Copy the API URL.</a:t>
            </a:r>
          </a:p>
        </p:txBody>
      </p:sp>
    </p:spTree>
    <p:extLst>
      <p:ext uri="{BB962C8B-B14F-4D97-AF65-F5344CB8AC3E}">
        <p14:creationId xmlns:p14="http://schemas.microsoft.com/office/powerpoint/2010/main" val="14282107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6618A-C7A2-6215-36C6-032BC05D6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AA4A3-FA01-1CF3-7AF9-F549F178578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68C0B57-2647-C99E-87DB-7B51CE40CF5B}"/>
              </a:ext>
            </a:extLst>
          </p:cNvPr>
          <p:cNvSpPr/>
          <p:nvPr/>
        </p:nvSpPr>
        <p:spPr>
          <a:xfrm>
            <a:off x="219285" y="1740649"/>
            <a:ext cx="2151382" cy="5030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CFD685-B3CC-E494-B9B2-528C86C058A3}"/>
              </a:ext>
            </a:extLst>
          </p:cNvPr>
          <p:cNvSpPr/>
          <p:nvPr/>
        </p:nvSpPr>
        <p:spPr>
          <a:xfrm>
            <a:off x="111285" y="16326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8D1C28-F934-8C6B-DDFC-C28C44FB1B94}"/>
              </a:ext>
            </a:extLst>
          </p:cNvPr>
          <p:cNvSpPr/>
          <p:nvPr/>
        </p:nvSpPr>
        <p:spPr>
          <a:xfrm>
            <a:off x="219285" y="2317376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Click developer account.</a:t>
            </a:r>
          </a:p>
        </p:txBody>
      </p:sp>
    </p:spTree>
    <p:extLst>
      <p:ext uri="{BB962C8B-B14F-4D97-AF65-F5344CB8AC3E}">
        <p14:creationId xmlns:p14="http://schemas.microsoft.com/office/powerpoint/2010/main" val="1515634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A39B1-5426-C8AC-712D-DB311B41F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C7AFF1-7E18-4F8E-D757-2B4324DBCD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237E721-F68A-7DCF-455B-B3998AD96731}"/>
              </a:ext>
            </a:extLst>
          </p:cNvPr>
          <p:cNvSpPr/>
          <p:nvPr/>
        </p:nvSpPr>
        <p:spPr>
          <a:xfrm>
            <a:off x="3639818" y="1562850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C684F6-2774-AEA9-178D-05A00B8A1952}"/>
              </a:ext>
            </a:extLst>
          </p:cNvPr>
          <p:cNvSpPr/>
          <p:nvPr/>
        </p:nvSpPr>
        <p:spPr>
          <a:xfrm>
            <a:off x="3531818" y="145485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CAF923-6782-6269-9BA2-A8B4C0B1B7BB}"/>
              </a:ext>
            </a:extLst>
          </p:cNvPr>
          <p:cNvSpPr/>
          <p:nvPr/>
        </p:nvSpPr>
        <p:spPr>
          <a:xfrm>
            <a:off x="2473399" y="1983270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Click account.</a:t>
            </a:r>
          </a:p>
        </p:txBody>
      </p:sp>
    </p:spTree>
    <p:extLst>
      <p:ext uri="{BB962C8B-B14F-4D97-AF65-F5344CB8AC3E}">
        <p14:creationId xmlns:p14="http://schemas.microsoft.com/office/powerpoint/2010/main" val="28296392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385A7-523A-024F-B787-09DE40340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394E17-445C-225F-A2AC-C64C67CD40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9BF15ED-6F12-3E5C-880D-891A2A380C90}"/>
              </a:ext>
            </a:extLst>
          </p:cNvPr>
          <p:cNvSpPr/>
          <p:nvPr/>
        </p:nvSpPr>
        <p:spPr>
          <a:xfrm>
            <a:off x="2860885" y="3082290"/>
            <a:ext cx="8983982" cy="4991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B44C71-59B0-C8DA-BAD2-7989A61D8707}"/>
              </a:ext>
            </a:extLst>
          </p:cNvPr>
          <p:cNvSpPr/>
          <p:nvPr/>
        </p:nvSpPr>
        <p:spPr>
          <a:xfrm>
            <a:off x="2752885" y="297429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E291EE-EA26-8B53-96AA-8D62929FA019}"/>
              </a:ext>
            </a:extLst>
          </p:cNvPr>
          <p:cNvSpPr/>
          <p:nvPr/>
        </p:nvSpPr>
        <p:spPr>
          <a:xfrm>
            <a:off x="4243359" y="2423907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Then, copy the APIKEY.</a:t>
            </a:r>
          </a:p>
        </p:txBody>
      </p:sp>
    </p:spTree>
    <p:extLst>
      <p:ext uri="{BB962C8B-B14F-4D97-AF65-F5344CB8AC3E}">
        <p14:creationId xmlns:p14="http://schemas.microsoft.com/office/powerpoint/2010/main" val="19670331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CFD50-BBB6-B5E9-F41F-BD0FB9420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5503C7-E4D0-3FB8-1C61-45809994313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0BF392E-109C-54D4-B2B9-E906B97EB283}"/>
              </a:ext>
            </a:extLst>
          </p:cNvPr>
          <p:cNvSpPr/>
          <p:nvPr/>
        </p:nvSpPr>
        <p:spPr>
          <a:xfrm>
            <a:off x="1235285" y="369049"/>
            <a:ext cx="415715" cy="3336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057A30-B190-ECE2-0B85-602F549FA5DE}"/>
              </a:ext>
            </a:extLst>
          </p:cNvPr>
          <p:cNvSpPr/>
          <p:nvPr/>
        </p:nvSpPr>
        <p:spPr>
          <a:xfrm>
            <a:off x="4139352" y="2544983"/>
            <a:ext cx="2430781" cy="3844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8A1A87-8613-C60D-9773-496F98AC42E5}"/>
              </a:ext>
            </a:extLst>
          </p:cNvPr>
          <p:cNvSpPr/>
          <p:nvPr/>
        </p:nvSpPr>
        <p:spPr>
          <a:xfrm>
            <a:off x="6713217" y="3420533"/>
            <a:ext cx="466515" cy="2878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B1D1DC-C0D6-00CB-F56D-D1A18F4FB48F}"/>
              </a:ext>
            </a:extLst>
          </p:cNvPr>
          <p:cNvSpPr/>
          <p:nvPr/>
        </p:nvSpPr>
        <p:spPr>
          <a:xfrm>
            <a:off x="6605217" y="33210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3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1DF11C-E970-83DF-0768-EAE56DC9E7B4}"/>
              </a:ext>
            </a:extLst>
          </p:cNvPr>
          <p:cNvSpPr/>
          <p:nvPr/>
        </p:nvSpPr>
        <p:spPr>
          <a:xfrm>
            <a:off x="4031352" y="24369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8C5FB5-97D1-69E8-2DA5-F73169D1E6FD}"/>
              </a:ext>
            </a:extLst>
          </p:cNvPr>
          <p:cNvSpPr/>
          <p:nvPr/>
        </p:nvSpPr>
        <p:spPr>
          <a:xfrm>
            <a:off x="1127285" y="2610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3A64A1-0865-A023-6CD9-2F68308607C6}"/>
              </a:ext>
            </a:extLst>
          </p:cNvPr>
          <p:cNvSpPr/>
          <p:nvPr/>
        </p:nvSpPr>
        <p:spPr>
          <a:xfrm>
            <a:off x="1747570" y="261049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Open Terminal.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A066AF-1C74-FE70-ABBC-A53568BE9B42}"/>
              </a:ext>
            </a:extLst>
          </p:cNvPr>
          <p:cNvSpPr/>
          <p:nvPr/>
        </p:nvSpPr>
        <p:spPr>
          <a:xfrm>
            <a:off x="6678133" y="2292983"/>
            <a:ext cx="4096869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Go to desktop directory. Then, run the python code.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52F60F-F4E3-4CB2-1397-C9C141DDC4B3}"/>
              </a:ext>
            </a:extLst>
          </p:cNvPr>
          <p:cNvSpPr/>
          <p:nvPr/>
        </p:nvSpPr>
        <p:spPr>
          <a:xfrm>
            <a:off x="4367035" y="3799661"/>
            <a:ext cx="5158878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This 201 means that the light sensor status is successfully sent to data stream.</a:t>
            </a:r>
          </a:p>
        </p:txBody>
      </p:sp>
    </p:spTree>
    <p:extLst>
      <p:ext uri="{BB962C8B-B14F-4D97-AF65-F5344CB8AC3E}">
        <p14:creationId xmlns:p14="http://schemas.microsoft.com/office/powerpoint/2010/main" val="38961874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81ACA-8F52-A3AD-E143-24BFE8AB7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ED5534-DEE3-0B69-7EE0-FB746BB8A22F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7000">
                <a:latin typeface="Amasis MT Pro Black"/>
              </a:rPr>
              <a:t>GATEWAY CONSOLE</a:t>
            </a:r>
            <a:endParaRPr lang="en-MY" sz="700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4884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955B2-F16E-A36C-F891-96DEBA238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E38DF7-F4B3-1FD3-6F42-41276A2CD82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20DFB4F-BA90-8077-DD84-BC54EDF8179F}"/>
              </a:ext>
            </a:extLst>
          </p:cNvPr>
          <p:cNvSpPr/>
          <p:nvPr/>
        </p:nvSpPr>
        <p:spPr>
          <a:xfrm>
            <a:off x="196425" y="2852273"/>
            <a:ext cx="2151382" cy="5030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9F3E11-0371-B058-90BE-35A4199EBBB0}"/>
              </a:ext>
            </a:extLst>
          </p:cNvPr>
          <p:cNvSpPr/>
          <p:nvPr/>
        </p:nvSpPr>
        <p:spPr>
          <a:xfrm>
            <a:off x="88425" y="274427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6202D0-0ACE-C879-9BE9-3FF101D71AB0}"/>
              </a:ext>
            </a:extLst>
          </p:cNvPr>
          <p:cNvSpPr/>
          <p:nvPr/>
        </p:nvSpPr>
        <p:spPr>
          <a:xfrm>
            <a:off x="196425" y="3429000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Then, click edge gateway.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0FD83B-56A7-EC3B-0854-D12F61115AF7}"/>
              </a:ext>
            </a:extLst>
          </p:cNvPr>
          <p:cNvSpPr/>
          <p:nvPr/>
        </p:nvSpPr>
        <p:spPr>
          <a:xfrm>
            <a:off x="9860432" y="3964793"/>
            <a:ext cx="1055218" cy="5030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4EA01D-D37B-BD56-318B-941A8796A8F5}"/>
              </a:ext>
            </a:extLst>
          </p:cNvPr>
          <p:cNvSpPr/>
          <p:nvPr/>
        </p:nvSpPr>
        <p:spPr>
          <a:xfrm>
            <a:off x="9860432" y="4541520"/>
            <a:ext cx="1817381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Then, view list.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3A2E8E-8989-90FC-2254-11EE6C63D958}"/>
              </a:ext>
            </a:extLst>
          </p:cNvPr>
          <p:cNvSpPr/>
          <p:nvPr/>
        </p:nvSpPr>
        <p:spPr>
          <a:xfrm>
            <a:off x="9752432" y="385679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90663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7E69C-3C9C-8B7D-0955-5002363B6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9E6CA-ACB8-C709-E037-C572779A6DF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2A431F2-D9EE-D378-5216-8424DD6E1949}"/>
              </a:ext>
            </a:extLst>
          </p:cNvPr>
          <p:cNvSpPr/>
          <p:nvPr/>
        </p:nvSpPr>
        <p:spPr>
          <a:xfrm>
            <a:off x="6188285" y="2062383"/>
            <a:ext cx="1016847" cy="5114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8D25A4-4099-4376-AD67-5A37F812874F}"/>
              </a:ext>
            </a:extLst>
          </p:cNvPr>
          <p:cNvSpPr/>
          <p:nvPr/>
        </p:nvSpPr>
        <p:spPr>
          <a:xfrm>
            <a:off x="6080285" y="195438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A41820-971B-750B-9684-5632E3E98C17}"/>
              </a:ext>
            </a:extLst>
          </p:cNvPr>
          <p:cNvSpPr/>
          <p:nvPr/>
        </p:nvSpPr>
        <p:spPr>
          <a:xfrm>
            <a:off x="4844066" y="2659007"/>
            <a:ext cx="3705283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Click console to see the payload.</a:t>
            </a:r>
          </a:p>
        </p:txBody>
      </p:sp>
    </p:spTree>
    <p:extLst>
      <p:ext uri="{BB962C8B-B14F-4D97-AF65-F5344CB8AC3E}">
        <p14:creationId xmlns:p14="http://schemas.microsoft.com/office/powerpoint/2010/main" val="3527984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B9B2F-6842-4C38-DECD-68ECB408F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B19AA5-F369-6673-6435-2F34F0D0C30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B8F69EC-AD2C-4DF6-7041-9189A97B9D13}"/>
              </a:ext>
            </a:extLst>
          </p:cNvPr>
          <p:cNvSpPr/>
          <p:nvPr/>
        </p:nvSpPr>
        <p:spPr>
          <a:xfrm>
            <a:off x="9380218" y="1842249"/>
            <a:ext cx="2710182" cy="14174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6070FE-1F81-5379-2A47-5184D0A74DF2}"/>
              </a:ext>
            </a:extLst>
          </p:cNvPr>
          <p:cNvSpPr/>
          <p:nvPr/>
        </p:nvSpPr>
        <p:spPr>
          <a:xfrm>
            <a:off x="9272218" y="17342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C9EB14-D7E0-76B2-F509-2593F33F26B4}"/>
              </a:ext>
            </a:extLst>
          </p:cNvPr>
          <p:cNvSpPr/>
          <p:nvPr/>
        </p:nvSpPr>
        <p:spPr>
          <a:xfrm>
            <a:off x="4736066" y="2327462"/>
            <a:ext cx="4536152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This is the payload sent from Raspberry Pi.</a:t>
            </a:r>
          </a:p>
        </p:txBody>
      </p:sp>
    </p:spTree>
    <p:extLst>
      <p:ext uri="{BB962C8B-B14F-4D97-AF65-F5344CB8AC3E}">
        <p14:creationId xmlns:p14="http://schemas.microsoft.com/office/powerpoint/2010/main" val="21704117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9BE0B1-1267-0C21-2543-D2540890A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B2BC4A-B7C2-307C-C4B2-2A0AD35F7BA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CCDB46-27F9-DD39-5049-94ACB0D3FE05}"/>
              </a:ext>
            </a:extLst>
          </p:cNvPr>
          <p:cNvSpPr/>
          <p:nvPr/>
        </p:nvSpPr>
        <p:spPr>
          <a:xfrm>
            <a:off x="9371752" y="2096249"/>
            <a:ext cx="2744048" cy="18830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6B0A53-4205-7331-EB07-A8B75E09B255}"/>
              </a:ext>
            </a:extLst>
          </p:cNvPr>
          <p:cNvSpPr/>
          <p:nvPr/>
        </p:nvSpPr>
        <p:spPr>
          <a:xfrm>
            <a:off x="9263752" y="19882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FFA149-83D3-9770-DDDD-9582498A33A0}"/>
              </a:ext>
            </a:extLst>
          </p:cNvPr>
          <p:cNvSpPr/>
          <p:nvPr/>
        </p:nvSpPr>
        <p:spPr>
          <a:xfrm>
            <a:off x="4211983" y="2677791"/>
            <a:ext cx="5051769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This is payload sent from ESP32. But only the status will be sent to Data streams.</a:t>
            </a:r>
          </a:p>
        </p:txBody>
      </p:sp>
    </p:spTree>
    <p:extLst>
      <p:ext uri="{BB962C8B-B14F-4D97-AF65-F5344CB8AC3E}">
        <p14:creationId xmlns:p14="http://schemas.microsoft.com/office/powerpoint/2010/main" val="842584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B9D721-19A5-3CA0-215D-1A9D51155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844FB4-890F-1644-50F2-1F374DBDFD1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9324BC-591B-CB4A-A68A-C4C6CC2096D6}"/>
              </a:ext>
            </a:extLst>
          </p:cNvPr>
          <p:cNvSpPr/>
          <p:nvPr/>
        </p:nvSpPr>
        <p:spPr>
          <a:xfrm>
            <a:off x="2581486" y="1528981"/>
            <a:ext cx="1194648" cy="12057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0CB3FB-623E-06A1-82FF-EDE4ED467271}"/>
              </a:ext>
            </a:extLst>
          </p:cNvPr>
          <p:cNvSpPr/>
          <p:nvPr/>
        </p:nvSpPr>
        <p:spPr>
          <a:xfrm>
            <a:off x="2473486" y="142098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573C80-F665-5B9F-A2C5-FA5CEFE6C0FE}"/>
              </a:ext>
            </a:extLst>
          </p:cNvPr>
          <p:cNvSpPr/>
          <p:nvPr/>
        </p:nvSpPr>
        <p:spPr>
          <a:xfrm>
            <a:off x="1958090" y="2800397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Create new device.</a:t>
            </a:r>
          </a:p>
        </p:txBody>
      </p:sp>
    </p:spTree>
    <p:extLst>
      <p:ext uri="{BB962C8B-B14F-4D97-AF65-F5344CB8AC3E}">
        <p14:creationId xmlns:p14="http://schemas.microsoft.com/office/powerpoint/2010/main" val="7737461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04D60-D54E-1C49-CCD5-4FED9E1DF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712031-7C95-E5DC-BB2E-0C4BF1EA968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FBB4AB-0304-B421-A4DE-17C1D646AE39}"/>
              </a:ext>
            </a:extLst>
          </p:cNvPr>
          <p:cNvSpPr/>
          <p:nvPr/>
        </p:nvSpPr>
        <p:spPr>
          <a:xfrm>
            <a:off x="2733885" y="3493249"/>
            <a:ext cx="9263382" cy="10110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B8749D-BDDB-AA50-2F62-196C6143636B}"/>
              </a:ext>
            </a:extLst>
          </p:cNvPr>
          <p:cNvSpPr/>
          <p:nvPr/>
        </p:nvSpPr>
        <p:spPr>
          <a:xfrm>
            <a:off x="2625885" y="33852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E952DB-C453-2E02-96AF-F0603915EC37}"/>
              </a:ext>
            </a:extLst>
          </p:cNvPr>
          <p:cNvSpPr/>
          <p:nvPr/>
        </p:nvSpPr>
        <p:spPr>
          <a:xfrm>
            <a:off x="3808873" y="2665249"/>
            <a:ext cx="4574254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This is the data sent from device through edge gateway.</a:t>
            </a:r>
          </a:p>
        </p:txBody>
      </p:sp>
    </p:spTree>
    <p:extLst>
      <p:ext uri="{BB962C8B-B14F-4D97-AF65-F5344CB8AC3E}">
        <p14:creationId xmlns:p14="http://schemas.microsoft.com/office/powerpoint/2010/main" val="3262949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5E00D-965B-12A1-2964-76CCC0F1E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8F3491-40E5-93F4-6380-5F7F463B89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7A32354-87E1-F783-A631-9C485D623E98}"/>
              </a:ext>
            </a:extLst>
          </p:cNvPr>
          <p:cNvSpPr/>
          <p:nvPr/>
        </p:nvSpPr>
        <p:spPr>
          <a:xfrm>
            <a:off x="3580552" y="295984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3EAEBB-E21A-B976-F1C0-2C9CE1BDCCA7}"/>
              </a:ext>
            </a:extLst>
          </p:cNvPr>
          <p:cNvSpPr/>
          <p:nvPr/>
        </p:nvSpPr>
        <p:spPr>
          <a:xfrm>
            <a:off x="3580552" y="4018182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E2519B-F445-D779-5E95-9CBDAEC7EF0C}"/>
              </a:ext>
            </a:extLst>
          </p:cNvPr>
          <p:cNvSpPr/>
          <p:nvPr/>
        </p:nvSpPr>
        <p:spPr>
          <a:xfrm>
            <a:off x="3580551" y="4644716"/>
            <a:ext cx="1922782" cy="5876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96C708-5290-8D1D-3E4D-7EACDD8C817F}"/>
              </a:ext>
            </a:extLst>
          </p:cNvPr>
          <p:cNvSpPr/>
          <p:nvPr/>
        </p:nvSpPr>
        <p:spPr>
          <a:xfrm>
            <a:off x="3472551" y="453671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3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D968F4-D0E9-1F2B-985B-F680BFB498BD}"/>
              </a:ext>
            </a:extLst>
          </p:cNvPr>
          <p:cNvSpPr/>
          <p:nvPr/>
        </p:nvSpPr>
        <p:spPr>
          <a:xfrm>
            <a:off x="3472551" y="3910182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C8A938-CB70-32F9-9FB9-C2ECE9B7C061}"/>
              </a:ext>
            </a:extLst>
          </p:cNvPr>
          <p:cNvSpPr/>
          <p:nvPr/>
        </p:nvSpPr>
        <p:spPr>
          <a:xfrm>
            <a:off x="3472551" y="28518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0734A2-177F-A8D7-6FE7-499D45167B44}"/>
              </a:ext>
            </a:extLst>
          </p:cNvPr>
          <p:cNvSpPr/>
          <p:nvPr/>
        </p:nvSpPr>
        <p:spPr>
          <a:xfrm>
            <a:off x="5035599" y="2874010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Select group.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2A46B7-342C-9C74-E876-E2386D336ADC}"/>
              </a:ext>
            </a:extLst>
          </p:cNvPr>
          <p:cNvSpPr/>
          <p:nvPr/>
        </p:nvSpPr>
        <p:spPr>
          <a:xfrm>
            <a:off x="5035599" y="3831537"/>
            <a:ext cx="2902745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Put device’s name and its description.</a:t>
            </a:r>
          </a:p>
        </p:txBody>
      </p:sp>
    </p:spTree>
    <p:extLst>
      <p:ext uri="{BB962C8B-B14F-4D97-AF65-F5344CB8AC3E}">
        <p14:creationId xmlns:p14="http://schemas.microsoft.com/office/powerpoint/2010/main" val="4243273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DB40D-F9CE-F7AD-E04D-0EFDC4C3CD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82A023-035E-3517-B7F5-960128B3B05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EF590CC-BC03-3846-3F76-4491D4CEFBAD}"/>
              </a:ext>
            </a:extLst>
          </p:cNvPr>
          <p:cNvSpPr/>
          <p:nvPr/>
        </p:nvSpPr>
        <p:spPr>
          <a:xfrm>
            <a:off x="3580552" y="2959849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01BB77-542C-4912-2C2B-B3F611068A03}"/>
              </a:ext>
            </a:extLst>
          </p:cNvPr>
          <p:cNvSpPr/>
          <p:nvPr/>
        </p:nvSpPr>
        <p:spPr>
          <a:xfrm>
            <a:off x="3580551" y="4001249"/>
            <a:ext cx="2430782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176103-E436-B3F1-0BBF-7BAD6EB8B52F}"/>
              </a:ext>
            </a:extLst>
          </p:cNvPr>
          <p:cNvSpPr/>
          <p:nvPr/>
        </p:nvSpPr>
        <p:spPr>
          <a:xfrm>
            <a:off x="3580552" y="4658164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1ED136-FDC0-934D-DC1A-CE1842FDA1B0}"/>
              </a:ext>
            </a:extLst>
          </p:cNvPr>
          <p:cNvSpPr/>
          <p:nvPr/>
        </p:nvSpPr>
        <p:spPr>
          <a:xfrm>
            <a:off x="3597486" y="5280887"/>
            <a:ext cx="1372447" cy="3467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4DF6E8-896B-E3DC-61E7-8883520739C4}"/>
              </a:ext>
            </a:extLst>
          </p:cNvPr>
          <p:cNvSpPr/>
          <p:nvPr/>
        </p:nvSpPr>
        <p:spPr>
          <a:xfrm>
            <a:off x="3489486" y="454442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3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E5735C-4806-F5F8-500C-896963746F62}"/>
              </a:ext>
            </a:extLst>
          </p:cNvPr>
          <p:cNvSpPr/>
          <p:nvPr/>
        </p:nvSpPr>
        <p:spPr>
          <a:xfrm>
            <a:off x="3489486" y="389277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07144C-AA99-020D-A81B-A22E54D8D25C}"/>
              </a:ext>
            </a:extLst>
          </p:cNvPr>
          <p:cNvSpPr/>
          <p:nvPr/>
        </p:nvSpPr>
        <p:spPr>
          <a:xfrm>
            <a:off x="3472551" y="285184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1E671A-D9DD-436F-CC63-8E57C2D85C76}"/>
              </a:ext>
            </a:extLst>
          </p:cNvPr>
          <p:cNvSpPr/>
          <p:nvPr/>
        </p:nvSpPr>
        <p:spPr>
          <a:xfrm>
            <a:off x="3489486" y="517288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rgbClr val="FF0000"/>
                </a:solidFill>
                <a:latin typeface="Aptos" panose="02110004020202020204"/>
              </a:rPr>
              <a:t>4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DDD5D7-98CE-25D4-7244-3211843B59AB}"/>
              </a:ext>
            </a:extLst>
          </p:cNvPr>
          <p:cNvSpPr/>
          <p:nvPr/>
        </p:nvSpPr>
        <p:spPr>
          <a:xfrm>
            <a:off x="5018665" y="2865543"/>
            <a:ext cx="367406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Click enable to enable the device.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14AE66-9DBA-A5E7-CEDF-A4E1E01AE521}"/>
              </a:ext>
            </a:extLst>
          </p:cNvPr>
          <p:cNvSpPr/>
          <p:nvPr/>
        </p:nvSpPr>
        <p:spPr>
          <a:xfrm>
            <a:off x="6096000" y="3810158"/>
            <a:ext cx="3674059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Select device’s type. Then, select sensor’s type.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9B60E5-EDCC-413F-1176-C97CF118C89B}"/>
              </a:ext>
            </a:extLst>
          </p:cNvPr>
          <p:cNvSpPr/>
          <p:nvPr/>
        </p:nvSpPr>
        <p:spPr>
          <a:xfrm>
            <a:off x="5061002" y="5198288"/>
            <a:ext cx="336926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Upload the device’s photo.</a:t>
            </a:r>
          </a:p>
        </p:txBody>
      </p:sp>
    </p:spTree>
    <p:extLst>
      <p:ext uri="{BB962C8B-B14F-4D97-AF65-F5344CB8AC3E}">
        <p14:creationId xmlns:p14="http://schemas.microsoft.com/office/powerpoint/2010/main" val="2520282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728B7-3FE8-D80B-7313-A173DB4FE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20D0FF-9C8D-199C-8682-4AF3C6B2D4F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48ED3B-160A-C763-AD62-9DC69EED8B13}"/>
              </a:ext>
            </a:extLst>
          </p:cNvPr>
          <p:cNvSpPr/>
          <p:nvPr/>
        </p:nvSpPr>
        <p:spPr>
          <a:xfrm>
            <a:off x="5087619" y="3412066"/>
            <a:ext cx="2007448" cy="7570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7B1D8D-59FD-2467-D76D-B2F6AA36CBB9}"/>
              </a:ext>
            </a:extLst>
          </p:cNvPr>
          <p:cNvSpPr/>
          <p:nvPr/>
        </p:nvSpPr>
        <p:spPr>
          <a:xfrm>
            <a:off x="4979619" y="33210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5F0602-6F93-4BF7-D709-8BF142FA349F}"/>
              </a:ext>
            </a:extLst>
          </p:cNvPr>
          <p:cNvSpPr/>
          <p:nvPr/>
        </p:nvSpPr>
        <p:spPr>
          <a:xfrm>
            <a:off x="4870623" y="4233781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>
                <a:solidFill>
                  <a:schemeClr val="tx1"/>
                </a:solidFill>
              </a:rPr>
              <a:t>Upload an image.</a:t>
            </a:r>
          </a:p>
        </p:txBody>
      </p:sp>
    </p:spTree>
    <p:extLst>
      <p:ext uri="{BB962C8B-B14F-4D97-AF65-F5344CB8AC3E}">
        <p14:creationId xmlns:p14="http://schemas.microsoft.com/office/powerpoint/2010/main" val="4170601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NURAFIQAH ALIAH BINTI QHAIRUDDIN</dc:creator>
  <cp:revision>1</cp:revision>
  <dcterms:created xsi:type="dcterms:W3CDTF">2024-11-21T00:43:23Z</dcterms:created>
  <dcterms:modified xsi:type="dcterms:W3CDTF">2024-12-20T02:13:50Z</dcterms:modified>
</cp:coreProperties>
</file>

<file path=docProps/thumbnail.jpeg>
</file>